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3208" r:id="rId3"/>
    <p:sldId id="3280" r:id="rId5"/>
    <p:sldId id="3241" r:id="rId6"/>
    <p:sldId id="3292" r:id="rId7"/>
    <p:sldId id="3293" r:id="rId8"/>
    <p:sldId id="3259" r:id="rId9"/>
    <p:sldId id="3294" r:id="rId10"/>
    <p:sldId id="3213" r:id="rId11"/>
    <p:sldId id="3127" r:id="rId12"/>
    <p:sldId id="3283" r:id="rId13"/>
    <p:sldId id="3245" r:id="rId14"/>
    <p:sldId id="3290" r:id="rId15"/>
    <p:sldId id="3296" r:id="rId16"/>
    <p:sldId id="3297" r:id="rId17"/>
    <p:sldId id="3271" r:id="rId18"/>
    <p:sldId id="3274" r:id="rId19"/>
    <p:sldId id="3284" r:id="rId20"/>
    <p:sldId id="3253" r:id="rId21"/>
    <p:sldId id="3285" r:id="rId22"/>
    <p:sldId id="3264" r:id="rId23"/>
    <p:sldId id="3286" r:id="rId24"/>
    <p:sldId id="3265" r:id="rId25"/>
    <p:sldId id="3287" r:id="rId26"/>
    <p:sldId id="3275" r:id="rId27"/>
    <p:sldId id="3228" r:id="rId28"/>
  </p:sldIdLst>
  <p:sldSz cx="12858750" cy="7232650"/>
  <p:notesSz cx="6858000" cy="9144000"/>
  <p:custDataLst>
    <p:tags r:id="rId3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6FE"/>
    <a:srgbClr val="FF43AE"/>
    <a:srgbClr val="1199FF"/>
    <a:srgbClr val="43AEFF"/>
    <a:srgbClr val="66CCFF"/>
    <a:srgbClr val="0066FF"/>
    <a:srgbClr val="FF33CC"/>
    <a:srgbClr val="B33F8C"/>
    <a:srgbClr val="E3007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90" autoAdjust="0"/>
    <p:restoredTop sz="94333" autoAdjust="0"/>
  </p:normalViewPr>
  <p:slideViewPr>
    <p:cSldViewPr>
      <p:cViewPr varScale="1">
        <p:scale>
          <a:sx n="66" d="100"/>
          <a:sy n="66" d="100"/>
        </p:scale>
        <p:origin x="1032" y="66"/>
      </p:cViewPr>
      <p:guideLst>
        <p:guide orient="horz" pos="600"/>
        <p:guide pos="4050"/>
        <p:guide pos="557"/>
        <p:guide orient="horz" pos="4228"/>
        <p:guide pos="7588"/>
        <p:guide pos="376"/>
        <p:guide pos="1328"/>
        <p:guide orient="horz" pos="781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59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655EEF-60E4-4B59-BF7E-2AEA3710E241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CBE6F868-7F63-4D75-BD9A-D30A66B0EEE7}">
      <dgm:prSet phldrT="[文本]" custT="1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zh-CN" altLang="en-US" sz="1600" b="1" dirty="0" smtClean="0">
              <a:latin typeface="+mn-lt"/>
              <a:ea typeface="+mn-ea"/>
              <a:cs typeface="+mn-ea"/>
              <a:sym typeface="+mn-lt"/>
            </a:rPr>
            <a:t>转账请求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8DC251DD-A14A-44C9-9C39-131D8D7ED699}" cxnId="{49C88315-C077-4172-A5DF-EE46CE1708C7}" type="parTrans">
      <dgm:prSet/>
      <dgm:spPr/>
      <dgm:t>
        <a:bodyPr/>
        <a:lstStyle/>
        <a:p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F2FCE8-F889-41C4-B215-955FFF17F8B9}" cxnId="{49C88315-C077-4172-A5DF-EE46CE1708C7}" type="sibTrans">
      <dgm:prSet custT="1"/>
      <dgm:spPr/>
      <dgm:t>
        <a:bodyPr/>
        <a:lstStyle/>
        <a:p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F0707-8C9B-4E44-817E-3F62C9B366BE}">
      <dgm:prSet phldrT="[文本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zh-CN" altLang="en-US" sz="1600" b="1" dirty="0" smtClean="0">
              <a:latin typeface="+mn-lt"/>
              <a:ea typeface="+mn-ea"/>
              <a:cs typeface="+mn-ea"/>
              <a:sym typeface="+mn-lt"/>
            </a:rPr>
            <a:t>输入</a:t>
          </a:r>
          <a:r>
            <a:rPr lang="en-US" altLang="zh-CN" sz="1600" b="1" dirty="0" smtClean="0">
              <a:latin typeface="+mn-lt"/>
              <a:ea typeface="+mn-ea"/>
              <a:cs typeface="+mn-ea"/>
              <a:sym typeface="+mn-lt"/>
            </a:rPr>
            <a:t>SIM</a:t>
          </a:r>
          <a:r>
            <a:rPr lang="zh-CN" altLang="en-US" sz="1600" b="1" dirty="0" smtClean="0">
              <a:latin typeface="+mn-lt"/>
              <a:ea typeface="+mn-ea"/>
              <a:cs typeface="+mn-ea"/>
              <a:sym typeface="+mn-lt"/>
            </a:rPr>
            <a:t>盾</a:t>
          </a:r>
          <a:r>
            <a:rPr lang="en-US" altLang="zh-CN" sz="1600" b="1" dirty="0" smtClean="0">
              <a:latin typeface="+mn-lt"/>
              <a:ea typeface="+mn-ea"/>
              <a:cs typeface="+mn-ea"/>
              <a:sym typeface="+mn-lt"/>
            </a:rPr>
            <a:t>PIN</a:t>
          </a:r>
          <a:r>
            <a:rPr lang="zh-CN" altLang="en-US" sz="1600" b="1" dirty="0" smtClean="0">
              <a:latin typeface="+mn-lt"/>
              <a:ea typeface="+mn-ea"/>
              <a:cs typeface="+mn-ea"/>
              <a:sym typeface="+mn-lt"/>
            </a:rPr>
            <a:t>码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62030A99-208A-44E7-977F-006DA09B8D01}" cxnId="{AE0FB092-F642-45B7-8623-8A6854DE292D}" type="parTrans">
      <dgm:prSet/>
      <dgm:spPr/>
      <dgm:t>
        <a:bodyPr/>
        <a:lstStyle/>
        <a:p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DD573F-3675-49ED-AE7C-648F9EC13862}" cxnId="{AE0FB092-F642-45B7-8623-8A6854DE292D}" type="sibTrans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3EF0BD-A8CA-4C7A-9353-EA7B6FFDAC66}">
      <dgm:prSet custT="1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zh-CN" altLang="en-US" sz="1600" b="1" dirty="0" smtClean="0">
              <a:latin typeface="+mn-lt"/>
              <a:ea typeface="+mn-ea"/>
              <a:cs typeface="+mn-ea"/>
              <a:sym typeface="+mn-lt"/>
            </a:rPr>
            <a:t>转账完成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8177FDE8-A0E5-4A9F-9ACF-1AD4A91D7679}" cxnId="{B06A7033-0A1F-4625-A739-C3F9BE406530}" type="parTrans">
      <dgm:prSet/>
      <dgm:spPr/>
      <dgm:t>
        <a:bodyPr/>
        <a:lstStyle/>
        <a:p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FD4583-5BC4-4FE7-9C76-31C6E53AD548}" cxnId="{B06A7033-0A1F-4625-A739-C3F9BE406530}" type="sibTrans">
      <dgm:prSet/>
      <dgm:spPr/>
      <dgm:t>
        <a:bodyPr/>
        <a:lstStyle/>
        <a:p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65FC88-AE9A-4C8C-96A3-0D3D9924B2B3}" type="pres">
      <dgm:prSet presAssocID="{16655EEF-60E4-4B59-BF7E-2AEA3710E241}" presName="Name0" presStyleCnt="0">
        <dgm:presLayoutVars>
          <dgm:dir/>
          <dgm:resizeHandles val="exact"/>
        </dgm:presLayoutVars>
      </dgm:prSet>
      <dgm:spPr/>
    </dgm:pt>
    <dgm:pt modelId="{5838304C-349A-4A28-BD3F-1A157F79E9DB}" type="pres">
      <dgm:prSet presAssocID="{CBE6F868-7F63-4D75-BD9A-D30A66B0EE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771173-2AD8-4B39-B50D-09DD1EAEAEBF}" type="pres">
      <dgm:prSet presAssocID="{BCF2FCE8-F889-41C4-B215-955FFF17F8B9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922F2DB6-A930-4FCF-BAE6-F9F6E1AD4A2E}" type="pres">
      <dgm:prSet presAssocID="{BCF2FCE8-F889-41C4-B215-955FFF17F8B9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FB6D4748-04D3-4F19-B6EE-08E07891439D}" type="pres">
      <dgm:prSet presAssocID="{7C3F0707-8C9B-4E44-817E-3F62C9B366B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8CCEC8-C5C3-4320-8D6C-533407672CA0}" type="pres">
      <dgm:prSet presAssocID="{96DD573F-3675-49ED-AE7C-648F9EC13862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DB91087E-2D22-4798-857A-E007EDB47EE7}" type="pres">
      <dgm:prSet presAssocID="{96DD573F-3675-49ED-AE7C-648F9EC13862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CB7A8A4D-2364-49DF-8480-E3804B5D0993}" type="pres">
      <dgm:prSet presAssocID="{973EF0BD-A8CA-4C7A-9353-EA7B6FFDAC6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06A7033-0A1F-4625-A739-C3F9BE406530}" srcId="{16655EEF-60E4-4B59-BF7E-2AEA3710E241}" destId="{973EF0BD-A8CA-4C7A-9353-EA7B6FFDAC66}" srcOrd="2" destOrd="0" parTransId="{8177FDE8-A0E5-4A9F-9ACF-1AD4A91D7679}" sibTransId="{FFFD4583-5BC4-4FE7-9C76-31C6E53AD548}"/>
    <dgm:cxn modelId="{405F512D-2A1F-4E15-9DDA-32B011718992}" type="presOf" srcId="{973EF0BD-A8CA-4C7A-9353-EA7B6FFDAC66}" destId="{CB7A8A4D-2364-49DF-8480-E3804B5D0993}" srcOrd="0" destOrd="0" presId="urn:microsoft.com/office/officeart/2005/8/layout/process1"/>
    <dgm:cxn modelId="{AE0FB092-F642-45B7-8623-8A6854DE292D}" srcId="{16655EEF-60E4-4B59-BF7E-2AEA3710E241}" destId="{7C3F0707-8C9B-4E44-817E-3F62C9B366BE}" srcOrd="1" destOrd="0" parTransId="{62030A99-208A-44E7-977F-006DA09B8D01}" sibTransId="{96DD573F-3675-49ED-AE7C-648F9EC13862}"/>
    <dgm:cxn modelId="{EE163505-5DB9-4E94-89A1-8EA5C275A1DE}" type="presOf" srcId="{96DD573F-3675-49ED-AE7C-648F9EC13862}" destId="{DB91087E-2D22-4798-857A-E007EDB47EE7}" srcOrd="1" destOrd="0" presId="urn:microsoft.com/office/officeart/2005/8/layout/process1"/>
    <dgm:cxn modelId="{49C88315-C077-4172-A5DF-EE46CE1708C7}" srcId="{16655EEF-60E4-4B59-BF7E-2AEA3710E241}" destId="{CBE6F868-7F63-4D75-BD9A-D30A66B0EEE7}" srcOrd="0" destOrd="0" parTransId="{8DC251DD-A14A-44C9-9C39-131D8D7ED699}" sibTransId="{BCF2FCE8-F889-41C4-B215-955FFF17F8B9}"/>
    <dgm:cxn modelId="{6EF22B42-83F1-4158-8D69-9A0381CC8987}" type="presOf" srcId="{96DD573F-3675-49ED-AE7C-648F9EC13862}" destId="{3F8CCEC8-C5C3-4320-8D6C-533407672CA0}" srcOrd="0" destOrd="0" presId="urn:microsoft.com/office/officeart/2005/8/layout/process1"/>
    <dgm:cxn modelId="{8156D0E5-C277-40BB-B00F-B68F8B20762A}" type="presOf" srcId="{BCF2FCE8-F889-41C4-B215-955FFF17F8B9}" destId="{EE771173-2AD8-4B39-B50D-09DD1EAEAEBF}" srcOrd="0" destOrd="0" presId="urn:microsoft.com/office/officeart/2005/8/layout/process1"/>
    <dgm:cxn modelId="{A4007E5A-5C40-4569-B974-A0B35BA6EF51}" type="presOf" srcId="{BCF2FCE8-F889-41C4-B215-955FFF17F8B9}" destId="{922F2DB6-A930-4FCF-BAE6-F9F6E1AD4A2E}" srcOrd="1" destOrd="0" presId="urn:microsoft.com/office/officeart/2005/8/layout/process1"/>
    <dgm:cxn modelId="{912691D5-24DE-40A1-A02F-BDB2C7A4CE42}" type="presOf" srcId="{16655EEF-60E4-4B59-BF7E-2AEA3710E241}" destId="{B365FC88-AE9A-4C8C-96A3-0D3D9924B2B3}" srcOrd="0" destOrd="0" presId="urn:microsoft.com/office/officeart/2005/8/layout/process1"/>
    <dgm:cxn modelId="{ACEA190B-6002-48C3-A8B7-66EB8E94E404}" type="presOf" srcId="{7C3F0707-8C9B-4E44-817E-3F62C9B366BE}" destId="{FB6D4748-04D3-4F19-B6EE-08E07891439D}" srcOrd="0" destOrd="0" presId="urn:microsoft.com/office/officeart/2005/8/layout/process1"/>
    <dgm:cxn modelId="{E3CC5B11-E01E-4879-8947-67EE69B03478}" type="presOf" srcId="{CBE6F868-7F63-4D75-BD9A-D30A66B0EEE7}" destId="{5838304C-349A-4A28-BD3F-1A157F79E9DB}" srcOrd="0" destOrd="0" presId="urn:microsoft.com/office/officeart/2005/8/layout/process1"/>
    <dgm:cxn modelId="{F8301167-158A-44F8-916B-7BDFBF550A56}" type="presParOf" srcId="{B365FC88-AE9A-4C8C-96A3-0D3D9924B2B3}" destId="{5838304C-349A-4A28-BD3F-1A157F79E9DB}" srcOrd="0" destOrd="0" presId="urn:microsoft.com/office/officeart/2005/8/layout/process1"/>
    <dgm:cxn modelId="{4A352AEC-A2A8-41A4-85F8-618595777683}" type="presParOf" srcId="{B365FC88-AE9A-4C8C-96A3-0D3D9924B2B3}" destId="{EE771173-2AD8-4B39-B50D-09DD1EAEAEBF}" srcOrd="1" destOrd="0" presId="urn:microsoft.com/office/officeart/2005/8/layout/process1"/>
    <dgm:cxn modelId="{4A4F7D32-B157-4056-A940-FAF5FB335CC5}" type="presParOf" srcId="{EE771173-2AD8-4B39-B50D-09DD1EAEAEBF}" destId="{922F2DB6-A930-4FCF-BAE6-F9F6E1AD4A2E}" srcOrd="0" destOrd="0" presId="urn:microsoft.com/office/officeart/2005/8/layout/process1"/>
    <dgm:cxn modelId="{5C3C7E1E-F6B8-43F7-9B0A-09F81CDC6173}" type="presParOf" srcId="{B365FC88-AE9A-4C8C-96A3-0D3D9924B2B3}" destId="{FB6D4748-04D3-4F19-B6EE-08E07891439D}" srcOrd="2" destOrd="0" presId="urn:microsoft.com/office/officeart/2005/8/layout/process1"/>
    <dgm:cxn modelId="{A6896D79-9111-477D-A8E5-71B61AC1D8F5}" type="presParOf" srcId="{B365FC88-AE9A-4C8C-96A3-0D3D9924B2B3}" destId="{3F8CCEC8-C5C3-4320-8D6C-533407672CA0}" srcOrd="3" destOrd="0" presId="urn:microsoft.com/office/officeart/2005/8/layout/process1"/>
    <dgm:cxn modelId="{82A20981-0CE3-4D3B-B12F-839DC0E6B43B}" type="presParOf" srcId="{3F8CCEC8-C5C3-4320-8D6C-533407672CA0}" destId="{DB91087E-2D22-4798-857A-E007EDB47EE7}" srcOrd="0" destOrd="0" presId="urn:microsoft.com/office/officeart/2005/8/layout/process1"/>
    <dgm:cxn modelId="{28D0F0FD-0083-4E36-A01E-099CE364CF64}" type="presParOf" srcId="{B365FC88-AE9A-4C8C-96A3-0D3D9924B2B3}" destId="{CB7A8A4D-2364-49DF-8480-E3804B5D0993}" srcOrd="4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655EEF-60E4-4B59-BF7E-2AEA3710E241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CBE6F868-7F63-4D75-BD9A-D30A66B0EEE7}">
      <dgm:prSet phldrT="[文本]" custT="1"/>
      <dgm:spPr>
        <a:solidFill>
          <a:schemeClr val="accent1"/>
        </a:solidFill>
        <a:ln>
          <a:noFill/>
        </a:ln>
      </dgm:spPr>
      <dgm:t>
        <a:bodyPr/>
        <a:lstStyle/>
        <a:p>
          <a:pPr algn="ctr"/>
          <a:r>
            <a:rPr lang="zh-CN" altLang="en-US" sz="1600" b="1" dirty="0" smtClean="0">
              <a:latin typeface="+mn-lt"/>
              <a:ea typeface="+mn-ea"/>
              <a:cs typeface="+mn-ea"/>
              <a:sym typeface="+mn-lt"/>
            </a:rPr>
            <a:t>安全工具中选择“</a:t>
          </a:r>
          <a:r>
            <a:rPr lang="en-US" altLang="zh-CN" sz="1600" b="1" dirty="0" smtClean="0">
              <a:latin typeface="+mn-lt"/>
              <a:ea typeface="+mn-ea"/>
              <a:cs typeface="+mn-ea"/>
              <a:sym typeface="+mn-lt"/>
            </a:rPr>
            <a:t>SIM</a:t>
          </a:r>
          <a:r>
            <a:rPr lang="zh-CN" altLang="en-US" sz="1600" b="1" smtClean="0">
              <a:latin typeface="+mn-lt"/>
              <a:ea typeface="+mn-ea"/>
              <a:cs typeface="+mn-ea"/>
              <a:sym typeface="+mn-lt"/>
            </a:rPr>
            <a:t>盾”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8DC251DD-A14A-44C9-9C39-131D8D7ED699}" cxnId="{49C88315-C077-4172-A5DF-EE46CE1708C7}" type="parTrans">
      <dgm:prSet/>
      <dgm:spPr/>
      <dgm:t>
        <a:bodyPr/>
        <a:lstStyle/>
        <a:p>
          <a:pPr algn="ctr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F2FCE8-F889-41C4-B215-955FFF17F8B9}" cxnId="{49C88315-C077-4172-A5DF-EE46CE1708C7}" type="sibTrans">
      <dgm:prSet custT="1"/>
      <dgm:spPr/>
      <dgm:t>
        <a:bodyPr/>
        <a:lstStyle/>
        <a:p>
          <a:pPr algn="ctr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F0707-8C9B-4E44-817E-3F62C9B366BE}">
      <dgm:prSet phldrT="[文本]" custT="1"/>
      <dgm:spPr>
        <a:solidFill>
          <a:schemeClr val="accent4">
            <a:lumMod val="50000"/>
          </a:schemeClr>
        </a:solidFill>
        <a:ln>
          <a:noFill/>
        </a:ln>
      </dgm:spPr>
      <dgm:t>
        <a:bodyPr/>
        <a:lstStyle/>
        <a:p>
          <a:pPr algn="ctr"/>
          <a:r>
            <a:rPr lang="zh-CN" altLang="en-US" sz="1600" b="1" dirty="0" smtClean="0">
              <a:latin typeface="+mn-lt"/>
              <a:ea typeface="+mn-ea"/>
              <a:cs typeface="+mn-ea"/>
              <a:sym typeface="+mn-lt"/>
            </a:rPr>
            <a:t>转账请求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62030A99-208A-44E7-977F-006DA09B8D01}" cxnId="{AE0FB092-F642-45B7-8623-8A6854DE292D}" type="parTrans">
      <dgm:prSet/>
      <dgm:spPr/>
      <dgm:t>
        <a:bodyPr/>
        <a:lstStyle/>
        <a:p>
          <a:pPr algn="ctr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DD573F-3675-49ED-AE7C-648F9EC13862}" cxnId="{AE0FB092-F642-45B7-8623-8A6854DE292D}" type="sibTrans">
      <dgm:prSet custT="1"/>
      <dgm:spPr/>
      <dgm:t>
        <a:bodyPr/>
        <a:lstStyle/>
        <a:p>
          <a:pPr algn="ctr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556E9B-ED1C-4ABB-B00C-4496B79A40BF}">
      <dgm:prSet phldrT="[文本]" custT="1"/>
      <dgm:spPr>
        <a:solidFill>
          <a:schemeClr val="accent1"/>
        </a:solidFill>
        <a:ln>
          <a:noFill/>
        </a:ln>
      </dgm:spPr>
      <dgm:t>
        <a:bodyPr/>
        <a:lstStyle/>
        <a:p>
          <a:pPr algn="ctr"/>
          <a:r>
            <a:rPr lang="zh-CN" altLang="en-US" sz="1600" b="1" dirty="0" smtClean="0">
              <a:latin typeface="+mn-lt"/>
              <a:ea typeface="+mn-ea"/>
              <a:cs typeface="+mn-ea"/>
              <a:sym typeface="+mn-lt"/>
            </a:rPr>
            <a:t>手机端输入</a:t>
          </a:r>
          <a:r>
            <a:rPr lang="en-US" altLang="zh-CN" sz="1600" b="1" dirty="0" smtClean="0">
              <a:latin typeface="+mn-lt"/>
              <a:ea typeface="+mn-ea"/>
              <a:cs typeface="+mn-ea"/>
              <a:sym typeface="+mn-lt"/>
            </a:rPr>
            <a:t>PIN</a:t>
          </a:r>
          <a:r>
            <a:rPr lang="zh-CN" altLang="en-US" sz="1600" b="1" dirty="0" smtClean="0">
              <a:latin typeface="+mn-lt"/>
              <a:ea typeface="+mn-ea"/>
              <a:cs typeface="+mn-ea"/>
              <a:sym typeface="+mn-lt"/>
            </a:rPr>
            <a:t>密码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84787753-FB3D-412A-A42C-BE3E60B0B11A}" cxnId="{1D9A49E6-5CDC-48F0-BCBC-77C2AE2802CE}" type="parTrans">
      <dgm:prSet/>
      <dgm:spPr/>
      <dgm:t>
        <a:bodyPr/>
        <a:lstStyle/>
        <a:p>
          <a:pPr algn="ctr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CB4AB9-2EE9-4FE6-B453-F8AAAC73F213}" cxnId="{1D9A49E6-5CDC-48F0-BCBC-77C2AE2802CE}" type="sibTrans">
      <dgm:prSet custT="1"/>
      <dgm:spPr/>
      <dgm:t>
        <a:bodyPr/>
        <a:lstStyle/>
        <a:p>
          <a:pPr algn="ctr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3EF0BD-A8CA-4C7A-9353-EA7B6FFDAC66}">
      <dgm:prSet custT="1"/>
      <dgm:spPr>
        <a:solidFill>
          <a:schemeClr val="accent4">
            <a:lumMod val="50000"/>
          </a:schemeClr>
        </a:solidFill>
        <a:ln>
          <a:noFill/>
        </a:ln>
      </dgm:spPr>
      <dgm:t>
        <a:bodyPr/>
        <a:lstStyle/>
        <a:p>
          <a:pPr algn="ctr"/>
          <a:r>
            <a:rPr lang="zh-CN" altLang="en-US" sz="1600" b="1" dirty="0" smtClean="0">
              <a:latin typeface="+mn-lt"/>
              <a:ea typeface="+mn-ea"/>
              <a:cs typeface="+mn-ea"/>
              <a:sym typeface="+mn-lt"/>
            </a:rPr>
            <a:t>转账完成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8177FDE8-A0E5-4A9F-9ACF-1AD4A91D7679}" cxnId="{B06A7033-0A1F-4625-A739-C3F9BE406530}" type="parTrans">
      <dgm:prSet/>
      <dgm:spPr/>
      <dgm:t>
        <a:bodyPr/>
        <a:lstStyle/>
        <a:p>
          <a:pPr algn="ctr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FD4583-5BC4-4FE7-9C76-31C6E53AD548}" cxnId="{B06A7033-0A1F-4625-A739-C3F9BE406530}" type="sibTrans">
      <dgm:prSet/>
      <dgm:spPr/>
      <dgm:t>
        <a:bodyPr/>
        <a:lstStyle/>
        <a:p>
          <a:pPr algn="ctr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65FC88-AE9A-4C8C-96A3-0D3D9924B2B3}" type="pres">
      <dgm:prSet presAssocID="{16655EEF-60E4-4B59-BF7E-2AEA3710E241}" presName="Name0" presStyleCnt="0">
        <dgm:presLayoutVars>
          <dgm:dir/>
          <dgm:resizeHandles val="exact"/>
        </dgm:presLayoutVars>
      </dgm:prSet>
      <dgm:spPr/>
    </dgm:pt>
    <dgm:pt modelId="{5838304C-349A-4A28-BD3F-1A157F79E9DB}" type="pres">
      <dgm:prSet presAssocID="{CBE6F868-7F63-4D75-BD9A-D30A66B0EEE7}" presName="node" presStyleLbl="node1" presStyleIdx="0" presStyleCnt="4" custLinFactNeighborX="-93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771173-2AD8-4B39-B50D-09DD1EAEAEBF}" type="pres">
      <dgm:prSet presAssocID="{BCF2FCE8-F889-41C4-B215-955FFF17F8B9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922F2DB6-A930-4FCF-BAE6-F9F6E1AD4A2E}" type="pres">
      <dgm:prSet presAssocID="{BCF2FCE8-F889-41C4-B215-955FFF17F8B9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FB6D4748-04D3-4F19-B6EE-08E07891439D}" type="pres">
      <dgm:prSet presAssocID="{7C3F0707-8C9B-4E44-817E-3F62C9B366BE}" presName="node" presStyleLbl="node1" presStyleIdx="1" presStyleCnt="4" custLinFactNeighborX="-3494" custLinFactNeighborY="-191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8CCEC8-C5C3-4320-8D6C-533407672CA0}" type="pres">
      <dgm:prSet presAssocID="{96DD573F-3675-49ED-AE7C-648F9EC13862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B91087E-2D22-4798-857A-E007EDB47EE7}" type="pres">
      <dgm:prSet presAssocID="{96DD573F-3675-49ED-AE7C-648F9EC13862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59F604B-927B-4DB8-955A-1EB666931A51}" type="pres">
      <dgm:prSet presAssocID="{ED556E9B-ED1C-4ABB-B00C-4496B79A40B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45BD6F-703A-43DB-94EC-8C5EA8CFDD50}" type="pres">
      <dgm:prSet presAssocID="{D3CB4AB9-2EE9-4FE6-B453-F8AAAC73F213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BA910D8-0BE9-4867-B585-BF9EBDFB2F23}" type="pres">
      <dgm:prSet presAssocID="{D3CB4AB9-2EE9-4FE6-B453-F8AAAC73F213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CB7A8A4D-2364-49DF-8480-E3804B5D0993}" type="pres">
      <dgm:prSet presAssocID="{973EF0BD-A8CA-4C7A-9353-EA7B6FFDAC66}" presName="node" presStyleLbl="node1" presStyleIdx="3" presStyleCnt="4" custLinFactNeighborX="3779" custLinFactNeighborY="-1597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06A7033-0A1F-4625-A739-C3F9BE406530}" srcId="{16655EEF-60E4-4B59-BF7E-2AEA3710E241}" destId="{973EF0BD-A8CA-4C7A-9353-EA7B6FFDAC66}" srcOrd="3" destOrd="0" parTransId="{8177FDE8-A0E5-4A9F-9ACF-1AD4A91D7679}" sibTransId="{FFFD4583-5BC4-4FE7-9C76-31C6E53AD548}"/>
    <dgm:cxn modelId="{1EEDB8B7-5525-4908-8BF2-A64CE7DF92EB}" type="presOf" srcId="{ED556E9B-ED1C-4ABB-B00C-4496B79A40BF}" destId="{459F604B-927B-4DB8-955A-1EB666931A51}" srcOrd="0" destOrd="0" presId="urn:microsoft.com/office/officeart/2005/8/layout/process1"/>
    <dgm:cxn modelId="{405F512D-2A1F-4E15-9DDA-32B011718992}" type="presOf" srcId="{973EF0BD-A8CA-4C7A-9353-EA7B6FFDAC66}" destId="{CB7A8A4D-2364-49DF-8480-E3804B5D0993}" srcOrd="0" destOrd="0" presId="urn:microsoft.com/office/officeart/2005/8/layout/process1"/>
    <dgm:cxn modelId="{AE0FB092-F642-45B7-8623-8A6854DE292D}" srcId="{16655EEF-60E4-4B59-BF7E-2AEA3710E241}" destId="{7C3F0707-8C9B-4E44-817E-3F62C9B366BE}" srcOrd="1" destOrd="0" parTransId="{62030A99-208A-44E7-977F-006DA09B8D01}" sibTransId="{96DD573F-3675-49ED-AE7C-648F9EC13862}"/>
    <dgm:cxn modelId="{9A900CDE-75C5-48E1-9AF0-DFF348B85FDF}" type="presOf" srcId="{D3CB4AB9-2EE9-4FE6-B453-F8AAAC73F213}" destId="{5045BD6F-703A-43DB-94EC-8C5EA8CFDD50}" srcOrd="0" destOrd="0" presId="urn:microsoft.com/office/officeart/2005/8/layout/process1"/>
    <dgm:cxn modelId="{EE163505-5DB9-4E94-89A1-8EA5C275A1DE}" type="presOf" srcId="{96DD573F-3675-49ED-AE7C-648F9EC13862}" destId="{DB91087E-2D22-4798-857A-E007EDB47EE7}" srcOrd="1" destOrd="0" presId="urn:microsoft.com/office/officeart/2005/8/layout/process1"/>
    <dgm:cxn modelId="{49C88315-C077-4172-A5DF-EE46CE1708C7}" srcId="{16655EEF-60E4-4B59-BF7E-2AEA3710E241}" destId="{CBE6F868-7F63-4D75-BD9A-D30A66B0EEE7}" srcOrd="0" destOrd="0" parTransId="{8DC251DD-A14A-44C9-9C39-131D8D7ED699}" sibTransId="{BCF2FCE8-F889-41C4-B215-955FFF17F8B9}"/>
    <dgm:cxn modelId="{6EF22B42-83F1-4158-8D69-9A0381CC8987}" type="presOf" srcId="{96DD573F-3675-49ED-AE7C-648F9EC13862}" destId="{3F8CCEC8-C5C3-4320-8D6C-533407672CA0}" srcOrd="0" destOrd="0" presId="urn:microsoft.com/office/officeart/2005/8/layout/process1"/>
    <dgm:cxn modelId="{8156D0E5-C277-40BB-B00F-B68F8B20762A}" type="presOf" srcId="{BCF2FCE8-F889-41C4-B215-955FFF17F8B9}" destId="{EE771173-2AD8-4B39-B50D-09DD1EAEAEBF}" srcOrd="0" destOrd="0" presId="urn:microsoft.com/office/officeart/2005/8/layout/process1"/>
    <dgm:cxn modelId="{4C5891E9-A624-404E-B003-77BB410CEFD1}" type="presOf" srcId="{D3CB4AB9-2EE9-4FE6-B453-F8AAAC73F213}" destId="{ABA910D8-0BE9-4867-B585-BF9EBDFB2F23}" srcOrd="1" destOrd="0" presId="urn:microsoft.com/office/officeart/2005/8/layout/process1"/>
    <dgm:cxn modelId="{A4007E5A-5C40-4569-B974-A0B35BA6EF51}" type="presOf" srcId="{BCF2FCE8-F889-41C4-B215-955FFF17F8B9}" destId="{922F2DB6-A930-4FCF-BAE6-F9F6E1AD4A2E}" srcOrd="1" destOrd="0" presId="urn:microsoft.com/office/officeart/2005/8/layout/process1"/>
    <dgm:cxn modelId="{912691D5-24DE-40A1-A02F-BDB2C7A4CE42}" type="presOf" srcId="{16655EEF-60E4-4B59-BF7E-2AEA3710E241}" destId="{B365FC88-AE9A-4C8C-96A3-0D3D9924B2B3}" srcOrd="0" destOrd="0" presId="urn:microsoft.com/office/officeart/2005/8/layout/process1"/>
    <dgm:cxn modelId="{ACEA190B-6002-48C3-A8B7-66EB8E94E404}" type="presOf" srcId="{7C3F0707-8C9B-4E44-817E-3F62C9B366BE}" destId="{FB6D4748-04D3-4F19-B6EE-08E07891439D}" srcOrd="0" destOrd="0" presId="urn:microsoft.com/office/officeart/2005/8/layout/process1"/>
    <dgm:cxn modelId="{1D9A49E6-5CDC-48F0-BCBC-77C2AE2802CE}" srcId="{16655EEF-60E4-4B59-BF7E-2AEA3710E241}" destId="{ED556E9B-ED1C-4ABB-B00C-4496B79A40BF}" srcOrd="2" destOrd="0" parTransId="{84787753-FB3D-412A-A42C-BE3E60B0B11A}" sibTransId="{D3CB4AB9-2EE9-4FE6-B453-F8AAAC73F213}"/>
    <dgm:cxn modelId="{E3CC5B11-E01E-4879-8947-67EE69B03478}" type="presOf" srcId="{CBE6F868-7F63-4D75-BD9A-D30A66B0EEE7}" destId="{5838304C-349A-4A28-BD3F-1A157F79E9DB}" srcOrd="0" destOrd="0" presId="urn:microsoft.com/office/officeart/2005/8/layout/process1"/>
    <dgm:cxn modelId="{F8301167-158A-44F8-916B-7BDFBF550A56}" type="presParOf" srcId="{B365FC88-AE9A-4C8C-96A3-0D3D9924B2B3}" destId="{5838304C-349A-4A28-BD3F-1A157F79E9DB}" srcOrd="0" destOrd="0" presId="urn:microsoft.com/office/officeart/2005/8/layout/process1"/>
    <dgm:cxn modelId="{4A352AEC-A2A8-41A4-85F8-618595777683}" type="presParOf" srcId="{B365FC88-AE9A-4C8C-96A3-0D3D9924B2B3}" destId="{EE771173-2AD8-4B39-B50D-09DD1EAEAEBF}" srcOrd="1" destOrd="0" presId="urn:microsoft.com/office/officeart/2005/8/layout/process1"/>
    <dgm:cxn modelId="{4A4F7D32-B157-4056-A940-FAF5FB335CC5}" type="presParOf" srcId="{EE771173-2AD8-4B39-B50D-09DD1EAEAEBF}" destId="{922F2DB6-A930-4FCF-BAE6-F9F6E1AD4A2E}" srcOrd="0" destOrd="0" presId="urn:microsoft.com/office/officeart/2005/8/layout/process1"/>
    <dgm:cxn modelId="{5C3C7E1E-F6B8-43F7-9B0A-09F81CDC6173}" type="presParOf" srcId="{B365FC88-AE9A-4C8C-96A3-0D3D9924B2B3}" destId="{FB6D4748-04D3-4F19-B6EE-08E07891439D}" srcOrd="2" destOrd="0" presId="urn:microsoft.com/office/officeart/2005/8/layout/process1"/>
    <dgm:cxn modelId="{A6896D79-9111-477D-A8E5-71B61AC1D8F5}" type="presParOf" srcId="{B365FC88-AE9A-4C8C-96A3-0D3D9924B2B3}" destId="{3F8CCEC8-C5C3-4320-8D6C-533407672CA0}" srcOrd="3" destOrd="0" presId="urn:microsoft.com/office/officeart/2005/8/layout/process1"/>
    <dgm:cxn modelId="{82A20981-0CE3-4D3B-B12F-839DC0E6B43B}" type="presParOf" srcId="{3F8CCEC8-C5C3-4320-8D6C-533407672CA0}" destId="{DB91087E-2D22-4798-857A-E007EDB47EE7}" srcOrd="0" destOrd="0" presId="urn:microsoft.com/office/officeart/2005/8/layout/process1"/>
    <dgm:cxn modelId="{4C022698-D5B2-48D8-A9D7-2353A26D5B74}" type="presParOf" srcId="{B365FC88-AE9A-4C8C-96A3-0D3D9924B2B3}" destId="{459F604B-927B-4DB8-955A-1EB666931A51}" srcOrd="4" destOrd="0" presId="urn:microsoft.com/office/officeart/2005/8/layout/process1"/>
    <dgm:cxn modelId="{2598ECE1-AD0A-4CF0-BBC3-8A66B00B5D70}" type="presParOf" srcId="{B365FC88-AE9A-4C8C-96A3-0D3D9924B2B3}" destId="{5045BD6F-703A-43DB-94EC-8C5EA8CFDD50}" srcOrd="5" destOrd="0" presId="urn:microsoft.com/office/officeart/2005/8/layout/process1"/>
    <dgm:cxn modelId="{BC99107D-1965-4EBA-8E7C-10D5137BE8BE}" type="presParOf" srcId="{5045BD6F-703A-43DB-94EC-8C5EA8CFDD50}" destId="{ABA910D8-0BE9-4867-B585-BF9EBDFB2F23}" srcOrd="0" destOrd="0" presId="urn:microsoft.com/office/officeart/2005/8/layout/process1"/>
    <dgm:cxn modelId="{28D0F0FD-0083-4E36-A01E-099CE364CF64}" type="presParOf" srcId="{B365FC88-AE9A-4C8C-96A3-0D3D9924B2B3}" destId="{CB7A8A4D-2364-49DF-8480-E3804B5D0993}" srcOrd="6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8304C-349A-4A28-BD3F-1A157F79E9DB}">
      <dsp:nvSpPr>
        <dsp:cNvPr id="0" name=""/>
        <dsp:cNvSpPr/>
      </dsp:nvSpPr>
      <dsp:spPr>
        <a:xfrm>
          <a:off x="7004" y="0"/>
          <a:ext cx="2093696" cy="651702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+mn-lt"/>
              <a:ea typeface="+mn-ea"/>
              <a:cs typeface="+mn-ea"/>
              <a:sym typeface="+mn-lt"/>
            </a:rPr>
            <a:t>转账请求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6092" y="19088"/>
        <a:ext cx="2055520" cy="613526"/>
      </dsp:txXfrm>
    </dsp:sp>
    <dsp:sp modelId="{EE771173-2AD8-4B39-B50D-09DD1EAEAEBF}">
      <dsp:nvSpPr>
        <dsp:cNvPr id="0" name=""/>
        <dsp:cNvSpPr/>
      </dsp:nvSpPr>
      <dsp:spPr>
        <a:xfrm>
          <a:off x="2310071" y="66232"/>
          <a:ext cx="443863" cy="5192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10071" y="170079"/>
        <a:ext cx="310704" cy="311542"/>
      </dsp:txXfrm>
    </dsp:sp>
    <dsp:sp modelId="{FB6D4748-04D3-4F19-B6EE-08E07891439D}">
      <dsp:nvSpPr>
        <dsp:cNvPr id="0" name=""/>
        <dsp:cNvSpPr/>
      </dsp:nvSpPr>
      <dsp:spPr>
        <a:xfrm>
          <a:off x="2938180" y="0"/>
          <a:ext cx="2093696" cy="65170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+mn-lt"/>
              <a:ea typeface="+mn-ea"/>
              <a:cs typeface="+mn-ea"/>
              <a:sym typeface="+mn-lt"/>
            </a:rPr>
            <a:t>输入</a:t>
          </a:r>
          <a:r>
            <a:rPr lang="en-US" altLang="zh-CN" sz="1600" b="1" kern="1200" dirty="0" smtClean="0">
              <a:latin typeface="+mn-lt"/>
              <a:ea typeface="+mn-ea"/>
              <a:cs typeface="+mn-ea"/>
              <a:sym typeface="+mn-lt"/>
            </a:rPr>
            <a:t>SIM</a:t>
          </a:r>
          <a:r>
            <a:rPr lang="zh-CN" altLang="en-US" sz="1600" b="1" kern="1200" dirty="0" smtClean="0">
              <a:latin typeface="+mn-lt"/>
              <a:ea typeface="+mn-ea"/>
              <a:cs typeface="+mn-ea"/>
              <a:sym typeface="+mn-lt"/>
            </a:rPr>
            <a:t>盾</a:t>
          </a:r>
          <a:r>
            <a:rPr lang="en-US" altLang="zh-CN" sz="1600" b="1" kern="1200" dirty="0" smtClean="0">
              <a:latin typeface="+mn-lt"/>
              <a:ea typeface="+mn-ea"/>
              <a:cs typeface="+mn-ea"/>
              <a:sym typeface="+mn-lt"/>
            </a:rPr>
            <a:t>PIN</a:t>
          </a:r>
          <a:r>
            <a:rPr lang="zh-CN" altLang="en-US" sz="1600" b="1" kern="1200" dirty="0" smtClean="0">
              <a:latin typeface="+mn-lt"/>
              <a:ea typeface="+mn-ea"/>
              <a:cs typeface="+mn-ea"/>
              <a:sym typeface="+mn-lt"/>
            </a:rPr>
            <a:t>码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957268" y="19088"/>
        <a:ext cx="2055520" cy="613526"/>
      </dsp:txXfrm>
    </dsp:sp>
    <dsp:sp modelId="{3F8CCEC8-C5C3-4320-8D6C-533407672CA0}">
      <dsp:nvSpPr>
        <dsp:cNvPr id="0" name=""/>
        <dsp:cNvSpPr/>
      </dsp:nvSpPr>
      <dsp:spPr>
        <a:xfrm>
          <a:off x="5241247" y="66232"/>
          <a:ext cx="443863" cy="5192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41247" y="170079"/>
        <a:ext cx="310704" cy="311542"/>
      </dsp:txXfrm>
    </dsp:sp>
    <dsp:sp modelId="{CB7A8A4D-2364-49DF-8480-E3804B5D0993}">
      <dsp:nvSpPr>
        <dsp:cNvPr id="0" name=""/>
        <dsp:cNvSpPr/>
      </dsp:nvSpPr>
      <dsp:spPr>
        <a:xfrm>
          <a:off x="5869356" y="0"/>
          <a:ext cx="2093696" cy="651702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+mn-lt"/>
              <a:ea typeface="+mn-ea"/>
              <a:cs typeface="+mn-ea"/>
              <a:sym typeface="+mn-lt"/>
            </a:rPr>
            <a:t>转账完成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88444" y="19088"/>
        <a:ext cx="2055520" cy="613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8304C-349A-4A28-BD3F-1A157F79E9DB}">
      <dsp:nvSpPr>
        <dsp:cNvPr id="0" name=""/>
        <dsp:cNvSpPr/>
      </dsp:nvSpPr>
      <dsp:spPr>
        <a:xfrm>
          <a:off x="0" y="0"/>
          <a:ext cx="2144596" cy="80103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+mn-lt"/>
              <a:ea typeface="+mn-ea"/>
              <a:cs typeface="+mn-ea"/>
              <a:sym typeface="+mn-lt"/>
            </a:rPr>
            <a:t>安全工具中选择“</a:t>
          </a:r>
          <a:r>
            <a:rPr lang="en-US" altLang="zh-CN" sz="1600" b="1" kern="1200" dirty="0" smtClean="0">
              <a:latin typeface="+mn-lt"/>
              <a:ea typeface="+mn-ea"/>
              <a:cs typeface="+mn-ea"/>
              <a:sym typeface="+mn-lt"/>
            </a:rPr>
            <a:t>SIM</a:t>
          </a:r>
          <a:r>
            <a:rPr lang="zh-CN" altLang="en-US" sz="1600" b="1" kern="1200" smtClean="0">
              <a:latin typeface="+mn-lt"/>
              <a:ea typeface="+mn-ea"/>
              <a:cs typeface="+mn-ea"/>
              <a:sym typeface="+mn-lt"/>
            </a:rPr>
            <a:t>盾”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3461" y="23461"/>
        <a:ext cx="2097674" cy="754112"/>
      </dsp:txXfrm>
    </dsp:sp>
    <dsp:sp modelId="{EE771173-2AD8-4B39-B50D-09DD1EAEAEBF}">
      <dsp:nvSpPr>
        <dsp:cNvPr id="0" name=""/>
        <dsp:cNvSpPr/>
      </dsp:nvSpPr>
      <dsp:spPr>
        <a:xfrm>
          <a:off x="2352789" y="134587"/>
          <a:ext cx="441368" cy="531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52789" y="240959"/>
        <a:ext cx="308958" cy="319115"/>
      </dsp:txXfrm>
    </dsp:sp>
    <dsp:sp modelId="{FB6D4748-04D3-4F19-B6EE-08E07891439D}">
      <dsp:nvSpPr>
        <dsp:cNvPr id="0" name=""/>
        <dsp:cNvSpPr/>
      </dsp:nvSpPr>
      <dsp:spPr>
        <a:xfrm>
          <a:off x="2977367" y="0"/>
          <a:ext cx="2144596" cy="801034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+mn-lt"/>
              <a:ea typeface="+mn-ea"/>
              <a:cs typeface="+mn-ea"/>
              <a:sym typeface="+mn-lt"/>
            </a:rPr>
            <a:t>转账请求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000828" y="23461"/>
        <a:ext cx="2097674" cy="754112"/>
      </dsp:txXfrm>
    </dsp:sp>
    <dsp:sp modelId="{3F8CCEC8-C5C3-4320-8D6C-533407672CA0}">
      <dsp:nvSpPr>
        <dsp:cNvPr id="0" name=""/>
        <dsp:cNvSpPr/>
      </dsp:nvSpPr>
      <dsp:spPr>
        <a:xfrm>
          <a:off x="5343917" y="134587"/>
          <a:ext cx="470540" cy="531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4533"/>
            <a:satOff val="-1554"/>
            <a:lumOff val="-11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43917" y="240959"/>
        <a:ext cx="329378" cy="319115"/>
      </dsp:txXfrm>
    </dsp:sp>
    <dsp:sp modelId="{459F604B-927B-4DB8-955A-1EB666931A51}">
      <dsp:nvSpPr>
        <dsp:cNvPr id="0" name=""/>
        <dsp:cNvSpPr/>
      </dsp:nvSpPr>
      <dsp:spPr>
        <a:xfrm>
          <a:off x="6009775" y="0"/>
          <a:ext cx="2144596" cy="80103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+mn-lt"/>
              <a:ea typeface="+mn-ea"/>
              <a:cs typeface="+mn-ea"/>
              <a:sym typeface="+mn-lt"/>
            </a:rPr>
            <a:t>手机端输入</a:t>
          </a:r>
          <a:r>
            <a:rPr lang="en-US" altLang="zh-CN" sz="1600" b="1" kern="1200" dirty="0" smtClean="0">
              <a:latin typeface="+mn-lt"/>
              <a:ea typeface="+mn-ea"/>
              <a:cs typeface="+mn-ea"/>
              <a:sym typeface="+mn-lt"/>
            </a:rPr>
            <a:t>PIN</a:t>
          </a:r>
          <a:r>
            <a:rPr lang="zh-CN" altLang="en-US" sz="1600" b="1" kern="1200" dirty="0" smtClean="0">
              <a:latin typeface="+mn-lt"/>
              <a:ea typeface="+mn-ea"/>
              <a:cs typeface="+mn-ea"/>
              <a:sym typeface="+mn-lt"/>
            </a:rPr>
            <a:t>密码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6033236" y="23461"/>
        <a:ext cx="2097674" cy="754112"/>
      </dsp:txXfrm>
    </dsp:sp>
    <dsp:sp modelId="{5045BD6F-703A-43DB-94EC-8C5EA8CFDD50}">
      <dsp:nvSpPr>
        <dsp:cNvPr id="0" name=""/>
        <dsp:cNvSpPr/>
      </dsp:nvSpPr>
      <dsp:spPr>
        <a:xfrm>
          <a:off x="8370058" y="134587"/>
          <a:ext cx="457254" cy="531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9067"/>
            <a:satOff val="-3108"/>
            <a:lumOff val="-2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370058" y="240959"/>
        <a:ext cx="320078" cy="319115"/>
      </dsp:txXfrm>
    </dsp:sp>
    <dsp:sp modelId="{CB7A8A4D-2364-49DF-8480-E3804B5D0993}">
      <dsp:nvSpPr>
        <dsp:cNvPr id="0" name=""/>
        <dsp:cNvSpPr/>
      </dsp:nvSpPr>
      <dsp:spPr>
        <a:xfrm>
          <a:off x="9017116" y="0"/>
          <a:ext cx="2144596" cy="801034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+mn-lt"/>
              <a:ea typeface="+mn-ea"/>
              <a:cs typeface="+mn-ea"/>
              <a:sym typeface="+mn-lt"/>
            </a:rPr>
            <a:t>转账完成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9040577" y="23461"/>
        <a:ext cx="2097674" cy="754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0" dirty="0" smtClean="0">
                <a:solidFill>
                  <a:schemeClr val="bg1"/>
                </a:solidFill>
              </a:rPr>
              <a:t>基于</a:t>
            </a:r>
            <a:r>
              <a:rPr lang="en-US" altLang="zh-CN" b="0" dirty="0" smtClean="0">
                <a:solidFill>
                  <a:schemeClr val="bg1"/>
                </a:solidFill>
              </a:rPr>
              <a:t>SIM</a:t>
            </a:r>
            <a:r>
              <a:rPr lang="zh-CN" altLang="en-US" b="0" dirty="0" smtClean="0">
                <a:solidFill>
                  <a:schemeClr val="bg1"/>
                </a:solidFill>
              </a:rPr>
              <a:t>盾能力打造</a:t>
            </a:r>
            <a:r>
              <a:rPr lang="en-US" altLang="zh-CN" b="0" dirty="0" smtClean="0">
                <a:solidFill>
                  <a:schemeClr val="bg1"/>
                </a:solidFill>
              </a:rPr>
              <a:t>SIM</a:t>
            </a:r>
            <a:r>
              <a:rPr lang="zh-CN" altLang="en-US" b="0" dirty="0" smtClean="0">
                <a:solidFill>
                  <a:schemeClr val="bg1"/>
                </a:solidFill>
              </a:rPr>
              <a:t>签平台，提供全流程电子签名服务，赋能于政务、金融系统，可运用于政务、物流、税务等领域，为其提供电子签名</a:t>
            </a:r>
            <a:r>
              <a:rPr lang="en-US" altLang="zh-CN" b="0" dirty="0" smtClean="0">
                <a:solidFill>
                  <a:schemeClr val="bg1"/>
                </a:solidFill>
              </a:rPr>
              <a:t>/</a:t>
            </a:r>
            <a:r>
              <a:rPr lang="zh-CN" altLang="en-US" b="0" dirty="0" smtClean="0">
                <a:solidFill>
                  <a:schemeClr val="bg1"/>
                </a:solidFill>
              </a:rPr>
              <a:t>签章、电子合同的能力。</a:t>
            </a:r>
            <a:r>
              <a:rPr lang="en-US" altLang="zh-CN" b="0" dirty="0" smtClean="0">
                <a:solidFill>
                  <a:schemeClr val="bg1"/>
                </a:solidFill>
              </a:rPr>
              <a:t>.</a:t>
            </a:r>
            <a:r>
              <a:rPr lang="zh-CN" altLang="en-US" b="0" dirty="0" smtClean="0">
                <a:solidFill>
                  <a:schemeClr val="bg1"/>
                </a:solidFill>
              </a:rPr>
              <a:t>用户在使用</a:t>
            </a:r>
            <a:r>
              <a:rPr lang="en-US" altLang="zh-CN" b="0" dirty="0" smtClean="0">
                <a:solidFill>
                  <a:schemeClr val="bg1"/>
                </a:solidFill>
              </a:rPr>
              <a:t>SIM</a:t>
            </a:r>
            <a:r>
              <a:rPr lang="zh-CN" altLang="en-US" b="0" dirty="0" smtClean="0">
                <a:solidFill>
                  <a:schemeClr val="bg1"/>
                </a:solidFill>
              </a:rPr>
              <a:t>签前，需要进行</a:t>
            </a:r>
            <a:r>
              <a:rPr lang="zh-CN" altLang="en-US" dirty="0" smtClean="0">
                <a:solidFill>
                  <a:srgbClr val="FF43AE"/>
                </a:solidFill>
              </a:rPr>
              <a:t>证书申请</a:t>
            </a:r>
            <a:r>
              <a:rPr lang="zh-CN" altLang="en-US" b="0" dirty="0" smtClean="0">
                <a:solidFill>
                  <a:schemeClr val="bg1"/>
                </a:solidFill>
              </a:rPr>
              <a:t>，申请证书完毕后，才能进行文件签署，提供个人</a:t>
            </a:r>
            <a:r>
              <a:rPr lang="en-US" altLang="zh-CN" b="0" dirty="0" smtClean="0">
                <a:solidFill>
                  <a:schemeClr val="bg1"/>
                </a:solidFill>
              </a:rPr>
              <a:t>/</a:t>
            </a:r>
            <a:r>
              <a:rPr lang="zh-CN" altLang="en-US" b="0" dirty="0" smtClean="0">
                <a:solidFill>
                  <a:schemeClr val="bg1"/>
                </a:solidFill>
              </a:rPr>
              <a:t>企业印章签署模式，可在</a:t>
            </a:r>
            <a:r>
              <a:rPr lang="en-US" altLang="zh-CN" b="0" dirty="0" smtClean="0">
                <a:solidFill>
                  <a:schemeClr val="bg1"/>
                </a:solidFill>
              </a:rPr>
              <a:t>WEB</a:t>
            </a:r>
            <a:r>
              <a:rPr lang="zh-CN" altLang="en-US" b="0" dirty="0" smtClean="0">
                <a:solidFill>
                  <a:schemeClr val="bg1"/>
                </a:solidFill>
              </a:rPr>
              <a:t>端及手机端</a:t>
            </a:r>
            <a:r>
              <a:rPr lang="en-US" altLang="zh-CN" b="0" dirty="0" smtClean="0">
                <a:solidFill>
                  <a:schemeClr val="bg1"/>
                </a:solidFill>
              </a:rPr>
              <a:t>H5</a:t>
            </a:r>
            <a:r>
              <a:rPr lang="zh-CN" altLang="en-US" b="0" dirty="0" smtClean="0">
                <a:solidFill>
                  <a:schemeClr val="bg1"/>
                </a:solidFill>
              </a:rPr>
              <a:t>进行</a:t>
            </a:r>
            <a:r>
              <a:rPr lang="en-US" altLang="zh-CN" b="0" dirty="0" smtClean="0">
                <a:solidFill>
                  <a:schemeClr val="bg1"/>
                </a:solidFill>
              </a:rPr>
              <a:t>SIM</a:t>
            </a:r>
            <a:r>
              <a:rPr lang="zh-CN" altLang="en-US" b="0" dirty="0" smtClean="0">
                <a:solidFill>
                  <a:schemeClr val="bg1"/>
                </a:solidFill>
              </a:rPr>
              <a:t>签电子签名。</a:t>
            </a:r>
            <a:endParaRPr lang="zh-CN" altLang="en-US" b="0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在传统模式中纸质签收单需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需人工携带流转，与系统脱节，存在风险。在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盾签收模式下，通过电子化，大大提高收发效率和准确性，每张签收单可在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秒内完成签名。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电子签收单系统生成，线上灵活流转，数据更新及时。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0" dirty="0" smtClean="0">
                <a:solidFill>
                  <a:schemeClr val="bg1"/>
                </a:solidFill>
              </a:rPr>
              <a:t>实现</a:t>
            </a:r>
            <a:r>
              <a:rPr lang="en-US" altLang="zh-CN" b="0" dirty="0" smtClean="0">
                <a:solidFill>
                  <a:schemeClr val="bg1"/>
                </a:solidFill>
              </a:rPr>
              <a:t>OA</a:t>
            </a:r>
            <a:r>
              <a:rPr lang="zh-CN" altLang="en-US" b="0" dirty="0" smtClean="0">
                <a:solidFill>
                  <a:schemeClr val="bg1"/>
                </a:solidFill>
              </a:rPr>
              <a:t>电子文档安全级别及</a:t>
            </a:r>
            <a:r>
              <a:rPr lang="zh-CN" altLang="en-US" dirty="0" smtClean="0">
                <a:solidFill>
                  <a:srgbClr val="FF43AE"/>
                </a:solidFill>
              </a:rPr>
              <a:t>授权访问用户设置</a:t>
            </a:r>
            <a:r>
              <a:rPr lang="zh-CN" altLang="en-US" b="0" dirty="0" smtClean="0">
                <a:solidFill>
                  <a:schemeClr val="bg1"/>
                </a:solidFill>
              </a:rPr>
              <a:t>能力，</a:t>
            </a:r>
            <a:r>
              <a:rPr lang="en-US" altLang="zh-CN" b="0" dirty="0" smtClean="0">
                <a:solidFill>
                  <a:schemeClr val="bg1"/>
                </a:solidFill>
              </a:rPr>
              <a:t>OA</a:t>
            </a:r>
            <a:r>
              <a:rPr lang="zh-CN" altLang="en-US" b="0" dirty="0" smtClean="0">
                <a:solidFill>
                  <a:schemeClr val="bg1"/>
                </a:solidFill>
              </a:rPr>
              <a:t>用户在访问高密级电子文档时需进行身份鉴权；同时支持管理员设置电子文档的访问有效期、访问次数限制及下载限制。</a:t>
            </a:r>
            <a:endParaRPr lang="en-US" altLang="zh-CN" b="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b="0" dirty="0" smtClean="0">
                <a:solidFill>
                  <a:schemeClr val="bg1"/>
                </a:solidFill>
              </a:rPr>
              <a:t>通过</a:t>
            </a:r>
            <a:r>
              <a:rPr lang="en-US" altLang="zh-CN" b="0" dirty="0" smtClean="0">
                <a:solidFill>
                  <a:schemeClr val="bg1"/>
                </a:solidFill>
              </a:rPr>
              <a:t>SIM</a:t>
            </a:r>
            <a:r>
              <a:rPr lang="zh-CN" altLang="en-US" b="0" dirty="0" smtClean="0">
                <a:solidFill>
                  <a:schemeClr val="bg1"/>
                </a:solidFill>
              </a:rPr>
              <a:t>盾实现高密级电子文档访问时的</a:t>
            </a:r>
            <a:r>
              <a:rPr lang="zh-CN" altLang="en-US" dirty="0" smtClean="0">
                <a:solidFill>
                  <a:srgbClr val="FF43AE"/>
                </a:solidFill>
              </a:rPr>
              <a:t>身份认证鉴权</a:t>
            </a:r>
            <a:r>
              <a:rPr lang="zh-CN" altLang="en-US" b="0" dirty="0" smtClean="0">
                <a:solidFill>
                  <a:schemeClr val="bg1"/>
                </a:solidFill>
              </a:rPr>
              <a:t>，确保当前文档访问者属于授权用户范围。从而有效保障文档访问权限的控制，降低电子文档泄露风险。</a:t>
            </a:r>
            <a:endParaRPr lang="zh-CN" altLang="en-US" b="0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后续内容的逻辑顺序</a:t>
            </a:r>
            <a:endParaRPr lang="en-US" altLang="zh-CN" dirty="0" smtClean="0"/>
          </a:p>
          <a:p>
            <a:r>
              <a:rPr lang="zh-CN" altLang="en-US" dirty="0" smtClean="0"/>
              <a:t>关于功能的说明</a:t>
            </a:r>
            <a:r>
              <a:rPr lang="zh-CN" altLang="en-US" baseline="0" dirty="0" smtClean="0"/>
              <a:t> 后面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页针对每一条来说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1" y="1"/>
            <a:ext cx="12858750" cy="723265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329" y="303956"/>
            <a:ext cx="547965" cy="5760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983" y="303957"/>
            <a:ext cx="599311" cy="63741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04"/>
          <a:stretch>
            <a:fillRect/>
          </a:stretch>
        </p:blipFill>
        <p:spPr>
          <a:xfrm>
            <a:off x="11923429" y="231949"/>
            <a:ext cx="621238" cy="662082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34.xml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png"/><Relationship Id="rId12" Type="http://schemas.openxmlformats.org/officeDocument/2006/relationships/image" Target="../media/image38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image" Target="../media/image6.png"/><Relationship Id="rId1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microsoft.com/office/2007/relationships/media" Target="../media/media1.mp4"/><Relationship Id="rId7" Type="http://schemas.openxmlformats.org/officeDocument/2006/relationships/video" Target="../media/media1.mp4"/><Relationship Id="rId6" Type="http://schemas.openxmlformats.org/officeDocument/2006/relationships/image" Target="../media/image45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48.xml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jpeg"/><Relationship Id="rId1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51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0.xml"/><Relationship Id="rId4" Type="http://schemas.openxmlformats.org/officeDocument/2006/relationships/image" Target="../media/image55.jpe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1.xml"/><Relationship Id="rId7" Type="http://schemas.openxmlformats.org/officeDocument/2006/relationships/image" Target="../media/image62.png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tags" Target="../tags/tag1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3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4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55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6.xml"/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.xml"/><Relationship Id="rId4" Type="http://schemas.openxmlformats.org/officeDocument/2006/relationships/image" Target="../media/image13.jpeg"/><Relationship Id="rId3" Type="http://schemas.microsoft.com/office/2007/relationships/hdphoto" Target="../media/image12.wdp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image" Target="../media/image6.png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06" y="-15925"/>
            <a:ext cx="12858044" cy="72326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50674" y="3357280"/>
            <a:ext cx="2553904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F8FDFD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kumimoji="0" lang="zh-CN" altLang="en-US" sz="72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F8FDFD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盾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8FDFD"/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00274" y="2536205"/>
            <a:ext cx="236773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产品介绍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299474" y="4595657"/>
            <a:ext cx="3558278" cy="0"/>
          </a:xfrm>
          <a:prstGeom prst="line">
            <a:avLst/>
          </a:prstGeom>
          <a:ln>
            <a:gradFill flip="none" rotWithShape="1">
              <a:gsLst>
                <a:gs pos="0">
                  <a:srgbClr val="24DBFD"/>
                </a:gs>
                <a:gs pos="100000">
                  <a:srgbClr val="002FFC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88946" y="4655572"/>
            <a:ext cx="374500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身份安全专家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22354" y="2536205"/>
            <a:ext cx="182569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PRODUCT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1" y="387123"/>
            <a:ext cx="2099065" cy="5902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967" y="280525"/>
            <a:ext cx="702459" cy="7024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39" y="3688333"/>
            <a:ext cx="2236796" cy="235150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00274" y="6232148"/>
            <a:ext cx="590005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中移互联网有限公司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1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36" name="MH_Other_2"/>
            <p:cNvSpPr/>
            <p:nvPr>
              <p:custDataLst>
                <p:tags r:id="rId1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6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522672" y="376650"/>
            <a:ext cx="88671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</a:t>
            </a: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权威机构认证，为身份安全保驾护航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" name="îśliďê"/>
          <p:cNvSpPr/>
          <p:nvPr/>
        </p:nvSpPr>
        <p:spPr>
          <a:xfrm>
            <a:off x="790354" y="3104187"/>
            <a:ext cx="709264" cy="807167"/>
          </a:xfrm>
          <a:prstGeom prst="rect">
            <a:avLst/>
          </a:prstGeom>
          <a:ln w="12700">
            <a:miter lim="400000"/>
          </a:ln>
        </p:spPr>
        <p:txBody>
          <a:bodyPr wrap="square" lIns="25399" tIns="25399" rIns="25399" bIns="25399" anchor="ctr">
            <a:spAutoFit/>
          </a:bodyPr>
          <a:lstStyle/>
          <a:p>
            <a:pPr defTabSz="412750" hangingPunct="0">
              <a:defRPr sz="12400" cap="all">
                <a:solidFill>
                  <a:srgbClr val="343E47"/>
                </a:solidFill>
              </a:defRPr>
            </a:pPr>
            <a:r>
              <a:rPr lang="en-US" sz="4800" b="1" kern="0" cap="all" spc="-15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sz="4800" b="1" kern="0" cap="all" spc="-15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8" name="îşliḋé"/>
          <p:cNvSpPr txBox="1"/>
          <p:nvPr/>
        </p:nvSpPr>
        <p:spPr>
          <a:xfrm>
            <a:off x="1609000" y="3416369"/>
            <a:ext cx="1769829" cy="5295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数据安全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保障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393949" y="3852475"/>
            <a:ext cx="3605629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íṥ1iďè"/>
          <p:cNvSpPr/>
          <p:nvPr/>
        </p:nvSpPr>
        <p:spPr>
          <a:xfrm>
            <a:off x="380703" y="4011451"/>
            <a:ext cx="3828660" cy="2853403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</a:rPr>
              <a:t>数据安全</a:t>
            </a:r>
            <a:r>
              <a:rPr lang="zh-CN" altLang="zh-CN" sz="1600" b="1" dirty="0">
                <a:solidFill>
                  <a:srgbClr val="FF43AE"/>
                </a:solidFill>
                <a:latin typeface="+mn-lt"/>
                <a:ea typeface="+mn-ea"/>
                <a:cs typeface="+mn-ea"/>
              </a:rPr>
              <a:t>存储</a:t>
            </a:r>
            <a:r>
              <a:rPr lang="zh-CN" altLang="en-US" sz="1600" b="1" dirty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卡采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用安全芯片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存储卡片密钥和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ea typeface="+mn-ea"/>
              </a:rPr>
              <a:t>（安全芯片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COS</a:t>
            </a:r>
            <a:r>
              <a:rPr lang="zh-CN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达到 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EAL4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+</a:t>
            </a:r>
            <a:r>
              <a:rPr lang="zh-CN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以上级别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；</a:t>
            </a:r>
            <a:endParaRPr lang="en-US" altLang="zh-CN" sz="1600" dirty="0" smtClean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平台数据安全存储：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ea typeface="+mn-ea"/>
              </a:rPr>
              <a:t>卡片密钥保存在加密机</a:t>
            </a:r>
            <a:r>
              <a:rPr lang="zh-CN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内或数据库中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" name="iṩľidé"/>
          <p:cNvSpPr/>
          <p:nvPr/>
        </p:nvSpPr>
        <p:spPr>
          <a:xfrm>
            <a:off x="4700273" y="3124796"/>
            <a:ext cx="808682" cy="808317"/>
          </a:xfrm>
          <a:prstGeom prst="rect">
            <a:avLst/>
          </a:prstGeom>
          <a:ln w="12700">
            <a:miter lim="400000"/>
          </a:ln>
        </p:spPr>
        <p:txBody>
          <a:bodyPr wrap="square" lIns="25399" tIns="25399" rIns="25399" bIns="25399" anchor="ctr">
            <a:spAutoFit/>
          </a:bodyPr>
          <a:lstStyle/>
          <a:p>
            <a:pPr defTabSz="412750" hangingPunct="0">
              <a:defRPr sz="12400" cap="all">
                <a:solidFill>
                  <a:srgbClr val="343E47"/>
                </a:solidFill>
              </a:defRPr>
            </a:pPr>
            <a:r>
              <a:rPr lang="en-US" sz="4800" b="1" kern="0" cap="all" spc="-15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sz="4800" b="1" kern="0" cap="all" spc="-15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3" name="isļiḓê"/>
          <p:cNvSpPr txBox="1"/>
          <p:nvPr/>
        </p:nvSpPr>
        <p:spPr>
          <a:xfrm>
            <a:off x="5669227" y="3381777"/>
            <a:ext cx="2309374" cy="52957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通信链路安全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4527908" y="3852475"/>
            <a:ext cx="3605629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iSḷiḓe"/>
          <p:cNvSpPr/>
          <p:nvPr/>
        </p:nvSpPr>
        <p:spPr>
          <a:xfrm>
            <a:off x="4485159" y="3992903"/>
            <a:ext cx="3511756" cy="2439904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业务平台到</a:t>
            </a:r>
            <a:r>
              <a:rPr lang="en-US" altLang="zh-CN" sz="16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16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盾平台：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平台间使用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HTTPS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协议建立安全通道，可根据业务方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需求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支持专线接入；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 smtClean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16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盾平台到卡应用：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采用加密短信通道传输，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保障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认证结果安全性。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6" name="ïšḻíḍé"/>
          <p:cNvSpPr/>
          <p:nvPr/>
        </p:nvSpPr>
        <p:spPr>
          <a:xfrm>
            <a:off x="4621781" y="1388317"/>
            <a:ext cx="3621151" cy="1818559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7" name="ïŝḻiďê"/>
          <p:cNvSpPr/>
          <p:nvPr/>
        </p:nvSpPr>
        <p:spPr>
          <a:xfrm>
            <a:off x="8904907" y="3155988"/>
            <a:ext cx="865240" cy="789958"/>
          </a:xfrm>
          <a:prstGeom prst="rect">
            <a:avLst/>
          </a:prstGeom>
          <a:ln w="12700">
            <a:miter lim="400000"/>
          </a:ln>
        </p:spPr>
        <p:txBody>
          <a:bodyPr wrap="square" lIns="25399" tIns="25399" rIns="25399" bIns="25399" anchor="ctr">
            <a:spAutoFit/>
          </a:bodyPr>
          <a:lstStyle/>
          <a:p>
            <a:pPr defTabSz="412750" hangingPunct="0">
              <a:defRPr sz="12400" cap="all">
                <a:solidFill>
                  <a:srgbClr val="343E47"/>
                </a:solidFill>
              </a:defRPr>
            </a:pPr>
            <a:r>
              <a:rPr lang="en-US" sz="4800" b="1" kern="0" cap="all" spc="-15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sz="4800" b="1" kern="0" cap="all" spc="-15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8" name="i$ľíďê"/>
          <p:cNvSpPr txBox="1"/>
          <p:nvPr/>
        </p:nvSpPr>
        <p:spPr>
          <a:xfrm>
            <a:off x="9770147" y="3402386"/>
            <a:ext cx="2309374" cy="52957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SIM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盾应用安全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8722132" y="3852475"/>
            <a:ext cx="3605629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ïṩlíďè"/>
          <p:cNvSpPr/>
          <p:nvPr/>
        </p:nvSpPr>
        <p:spPr>
          <a:xfrm>
            <a:off x="8722132" y="4003305"/>
            <a:ext cx="3827923" cy="2840497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证书唯一：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每张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卡中，针对不同的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CA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，生成对应的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证书；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SE</a:t>
            </a:r>
            <a:r>
              <a:rPr lang="zh-CN" altLang="en-US" sz="1600" b="1" dirty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防护：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密钥存储、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密码校验均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卡安全芯片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内，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敏感数据均不出卡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防篡改：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认证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消息采用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MAC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的方式进行完整性保护，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防止篡改及中间人攻击。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" name="îš1ïde"/>
          <p:cNvSpPr/>
          <p:nvPr/>
        </p:nvSpPr>
        <p:spPr>
          <a:xfrm>
            <a:off x="8706610" y="1407172"/>
            <a:ext cx="3621151" cy="181855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6" name="ïšḻíḍé"/>
          <p:cNvSpPr/>
          <p:nvPr/>
        </p:nvSpPr>
        <p:spPr>
          <a:xfrm>
            <a:off x="738072" y="1384077"/>
            <a:ext cx="3621151" cy="1818559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22628" y="423925"/>
            <a:ext cx="8923171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</a:t>
            </a: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运营成本更低，用户体验更佳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7287" y="2172196"/>
            <a:ext cx="1581299" cy="1581299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2303924" y="2332002"/>
            <a:ext cx="1601153" cy="1352478"/>
            <a:chOff x="3253007" y="1441741"/>
            <a:chExt cx="1601153" cy="1352478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3411" y="1441741"/>
              <a:ext cx="880346" cy="933470"/>
            </a:xfrm>
            <a:prstGeom prst="rect">
              <a:avLst/>
            </a:prstGeom>
          </p:spPr>
        </p:pic>
        <p:sp>
          <p:nvSpPr>
            <p:cNvPr id="48" name="矩形 47"/>
            <p:cNvSpPr/>
            <p:nvPr/>
          </p:nvSpPr>
          <p:spPr>
            <a:xfrm>
              <a:off x="3253007" y="2358587"/>
              <a:ext cx="1601153" cy="435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smtClean="0">
                  <a:solidFill>
                    <a:srgbClr val="8FC132"/>
                  </a:solidFill>
                  <a:latin typeface="+mn-lt"/>
                  <a:ea typeface="+mn-ea"/>
                  <a:cs typeface="+mn-ea"/>
                  <a:sym typeface="+mn-lt"/>
                </a:rPr>
                <a:t>SIM</a:t>
              </a:r>
              <a:r>
                <a:rPr lang="zh-CN" altLang="en-US" sz="2000" dirty="0" smtClean="0">
                  <a:solidFill>
                    <a:srgbClr val="8FC132"/>
                  </a:solidFill>
                  <a:latin typeface="+mn-lt"/>
                  <a:ea typeface="+mn-ea"/>
                  <a:cs typeface="+mn-ea"/>
                  <a:sym typeface="+mn-lt"/>
                </a:rPr>
                <a:t>盾</a:t>
              </a:r>
              <a:endParaRPr lang="zh-CN" altLang="en-US" sz="2000" dirty="0">
                <a:solidFill>
                  <a:srgbClr val="8FC13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524719" y="1185817"/>
            <a:ext cx="115212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盾同时适用于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PC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端和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端，</a:t>
            </a:r>
            <a:r>
              <a:rPr lang="zh-CN" altLang="en-US" sz="20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相较于传统</a:t>
            </a:r>
            <a:r>
              <a:rPr lang="en-US" altLang="zh-CN" sz="20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lang="zh-CN" altLang="en-US" sz="2000" b="1" dirty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盾</a:t>
            </a:r>
            <a:r>
              <a:rPr lang="zh-CN" altLang="en-US" sz="20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，但成本更低，用户随身携带，使用更方便，支持多家业务证书，通用性强。</a:t>
            </a:r>
            <a:endParaRPr lang="zh-CN" altLang="en-US" sz="2000" b="1" dirty="0">
              <a:solidFill>
                <a:srgbClr val="FF43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4" name="组合 19"/>
          <p:cNvGrpSpPr/>
          <p:nvPr/>
        </p:nvGrpSpPr>
        <p:grpSpPr>
          <a:xfrm>
            <a:off x="8054210" y="2329984"/>
            <a:ext cx="2791987" cy="1279165"/>
            <a:chOff x="7206380" y="1829319"/>
            <a:chExt cx="2791987" cy="127916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206380" y="1829319"/>
              <a:ext cx="2029084" cy="1115547"/>
            </a:xfrm>
            <a:prstGeom prst="round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472560" y="2259382"/>
              <a:ext cx="1525807" cy="8491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7" name="圆角矩形 26"/>
          <p:cNvSpPr/>
          <p:nvPr/>
        </p:nvSpPr>
        <p:spPr>
          <a:xfrm>
            <a:off x="904370" y="3779874"/>
            <a:ext cx="4392488" cy="1068942"/>
          </a:xfrm>
          <a:prstGeom prst="roundRect">
            <a:avLst>
              <a:gd name="adj" fmla="val 6385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FF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418522" y="3779874"/>
            <a:ext cx="4392488" cy="1068942"/>
          </a:xfrm>
          <a:prstGeom prst="roundRect">
            <a:avLst>
              <a:gd name="adj" fmla="val 6385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8394" y="3982614"/>
            <a:ext cx="446449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收费模式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收费模式灵活，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总体成本低廉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，远远低于目前的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Ukey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等一些产品。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82517" y="3824980"/>
            <a:ext cx="435933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蓝牙盾：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成本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50~80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，但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需要随身携带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盾：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成本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15~30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元，只能用于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端使用。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897583" y="5277234"/>
            <a:ext cx="4392488" cy="877974"/>
          </a:xfrm>
          <a:prstGeom prst="roundRect">
            <a:avLst>
              <a:gd name="adj" fmla="val 6385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08873" y="5374589"/>
            <a:ext cx="438119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随时随地、想用就用：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盾与手机一体，用户随身携带，安全、移动、便捷、大额。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418522" y="5277233"/>
            <a:ext cx="4392488" cy="877975"/>
          </a:xfrm>
          <a:prstGeom prst="roundRect">
            <a:avLst>
              <a:gd name="adj" fmla="val 6385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00520" y="5374589"/>
            <a:ext cx="4428492" cy="6832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携带不便：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用户通常不会戴在身上，不便于随时随地使用。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6978" y="4085843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成本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96978" y="5451661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体验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38" name="MH_Other_2"/>
            <p:cNvSpPr/>
            <p:nvPr>
              <p:custDataLst>
                <p:tags r:id="rId5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7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22628" y="423925"/>
            <a:ext cx="892317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</a:t>
            </a:r>
            <a:r>
              <a:rPr lang="en-US" altLang="zh-CN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服务百业、向上赋能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32645" y="1185066"/>
            <a:ext cx="115212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盾业务过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SIMNET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平台实现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SaaS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开放，提供标准接入流程，通过证书服务百业。</a:t>
            </a:r>
            <a:endParaRPr lang="en-US" altLang="zh-CN" sz="20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5G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时代行业应用将会爆发增长，中国移动将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卡能力对外开放，为行业应用赋能。</a:t>
            </a:r>
            <a:endParaRPr lang="zh-CN" altLang="en-US" sz="2000" b="1" dirty="0">
              <a:solidFill>
                <a:srgbClr val="FF43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38" name="MH_Other_2"/>
            <p:cNvSpPr/>
            <p:nvPr>
              <p:custDataLst>
                <p:tags r:id="rId1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8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0" name="f7e50914-b646-4539-931b-c0d5912f4b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988104" y="2601217"/>
            <a:ext cx="2928162" cy="1698862"/>
            <a:chOff x="3254716" y="1175657"/>
            <a:chExt cx="5682568" cy="3296915"/>
          </a:xfrm>
        </p:grpSpPr>
        <p:sp>
          <p:nvSpPr>
            <p:cNvPr id="41" name="iSḷiḓê"/>
            <p:cNvSpPr/>
            <p:nvPr/>
          </p:nvSpPr>
          <p:spPr bwMode="auto">
            <a:xfrm>
              <a:off x="7908754" y="3597955"/>
              <a:ext cx="117267" cy="108717"/>
            </a:xfrm>
            <a:custGeom>
              <a:avLst/>
              <a:gdLst>
                <a:gd name="T0" fmla="*/ 41 w 46"/>
                <a:gd name="T1" fmla="*/ 0 h 43"/>
                <a:gd name="T2" fmla="*/ 5 w 46"/>
                <a:gd name="T3" fmla="*/ 0 h 43"/>
                <a:gd name="T4" fmla="*/ 0 w 46"/>
                <a:gd name="T5" fmla="*/ 5 h 43"/>
                <a:gd name="T6" fmla="*/ 0 w 46"/>
                <a:gd name="T7" fmla="*/ 38 h 43"/>
                <a:gd name="T8" fmla="*/ 5 w 46"/>
                <a:gd name="T9" fmla="*/ 43 h 43"/>
                <a:gd name="T10" fmla="*/ 41 w 46"/>
                <a:gd name="T11" fmla="*/ 43 h 43"/>
                <a:gd name="T12" fmla="*/ 46 w 46"/>
                <a:gd name="T13" fmla="*/ 38 h 43"/>
                <a:gd name="T14" fmla="*/ 46 w 46"/>
                <a:gd name="T15" fmla="*/ 5 h 43"/>
                <a:gd name="T16" fmla="*/ 41 w 46"/>
                <a:gd name="T17" fmla="*/ 0 h 43"/>
                <a:gd name="T18" fmla="*/ 23 w 46"/>
                <a:gd name="T19" fmla="*/ 32 h 43"/>
                <a:gd name="T20" fmla="*/ 20 w 46"/>
                <a:gd name="T21" fmla="*/ 30 h 43"/>
                <a:gd name="T22" fmla="*/ 23 w 46"/>
                <a:gd name="T23" fmla="*/ 27 h 43"/>
                <a:gd name="T24" fmla="*/ 25 w 46"/>
                <a:gd name="T25" fmla="*/ 30 h 43"/>
                <a:gd name="T26" fmla="*/ 23 w 46"/>
                <a:gd name="T27" fmla="*/ 32 h 43"/>
                <a:gd name="T28" fmla="*/ 27 w 46"/>
                <a:gd name="T29" fmla="*/ 28 h 43"/>
                <a:gd name="T30" fmla="*/ 27 w 46"/>
                <a:gd name="T31" fmla="*/ 28 h 43"/>
                <a:gd name="T32" fmla="*/ 23 w 46"/>
                <a:gd name="T33" fmla="*/ 24 h 43"/>
                <a:gd name="T34" fmla="*/ 19 w 46"/>
                <a:gd name="T35" fmla="*/ 28 h 43"/>
                <a:gd name="T36" fmla="*/ 19 w 46"/>
                <a:gd name="T37" fmla="*/ 28 h 43"/>
                <a:gd name="T38" fmla="*/ 17 w 46"/>
                <a:gd name="T39" fmla="*/ 27 h 43"/>
                <a:gd name="T40" fmla="*/ 23 w 46"/>
                <a:gd name="T41" fmla="*/ 23 h 43"/>
                <a:gd name="T42" fmla="*/ 28 w 46"/>
                <a:gd name="T43" fmla="*/ 27 h 43"/>
                <a:gd name="T44" fmla="*/ 27 w 46"/>
                <a:gd name="T45" fmla="*/ 28 h 43"/>
                <a:gd name="T46" fmla="*/ 31 w 46"/>
                <a:gd name="T47" fmla="*/ 26 h 43"/>
                <a:gd name="T48" fmla="*/ 31 w 46"/>
                <a:gd name="T49" fmla="*/ 26 h 43"/>
                <a:gd name="T50" fmla="*/ 23 w 46"/>
                <a:gd name="T51" fmla="*/ 19 h 43"/>
                <a:gd name="T52" fmla="*/ 14 w 46"/>
                <a:gd name="T53" fmla="*/ 26 h 43"/>
                <a:gd name="T54" fmla="*/ 14 w 46"/>
                <a:gd name="T55" fmla="*/ 26 h 43"/>
                <a:gd name="T56" fmla="*/ 12 w 46"/>
                <a:gd name="T57" fmla="*/ 25 h 43"/>
                <a:gd name="T58" fmla="*/ 23 w 46"/>
                <a:gd name="T59" fmla="*/ 16 h 43"/>
                <a:gd name="T60" fmla="*/ 34 w 46"/>
                <a:gd name="T61" fmla="*/ 25 h 43"/>
                <a:gd name="T62" fmla="*/ 31 w 46"/>
                <a:gd name="T63" fmla="*/ 26 h 43"/>
                <a:gd name="T64" fmla="*/ 37 w 46"/>
                <a:gd name="T65" fmla="*/ 25 h 43"/>
                <a:gd name="T66" fmla="*/ 37 w 46"/>
                <a:gd name="T67" fmla="*/ 25 h 43"/>
                <a:gd name="T68" fmla="*/ 23 w 46"/>
                <a:gd name="T69" fmla="*/ 12 h 43"/>
                <a:gd name="T70" fmla="*/ 9 w 46"/>
                <a:gd name="T71" fmla="*/ 25 h 43"/>
                <a:gd name="T72" fmla="*/ 8 w 46"/>
                <a:gd name="T73" fmla="*/ 25 h 43"/>
                <a:gd name="T74" fmla="*/ 4 w 46"/>
                <a:gd name="T75" fmla="*/ 23 h 43"/>
                <a:gd name="T76" fmla="*/ 23 w 46"/>
                <a:gd name="T77" fmla="*/ 6 h 43"/>
                <a:gd name="T78" fmla="*/ 43 w 46"/>
                <a:gd name="T79" fmla="*/ 23 h 43"/>
                <a:gd name="T80" fmla="*/ 37 w 46"/>
                <a:gd name="T81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43">
                  <a:moveTo>
                    <a:pt x="4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3"/>
                    <a:pt x="46" y="41"/>
                    <a:pt x="46" y="38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2"/>
                    <a:pt x="44" y="0"/>
                    <a:pt x="41" y="0"/>
                  </a:cubicBezTo>
                  <a:close/>
                  <a:moveTo>
                    <a:pt x="23" y="32"/>
                  </a:moveTo>
                  <a:cubicBezTo>
                    <a:pt x="21" y="32"/>
                    <a:pt x="20" y="31"/>
                    <a:pt x="20" y="30"/>
                  </a:cubicBezTo>
                  <a:cubicBezTo>
                    <a:pt x="20" y="28"/>
                    <a:pt x="21" y="27"/>
                    <a:pt x="23" y="27"/>
                  </a:cubicBezTo>
                  <a:cubicBezTo>
                    <a:pt x="24" y="27"/>
                    <a:pt x="25" y="28"/>
                    <a:pt x="25" y="30"/>
                  </a:cubicBezTo>
                  <a:cubicBezTo>
                    <a:pt x="25" y="31"/>
                    <a:pt x="24" y="32"/>
                    <a:pt x="23" y="32"/>
                  </a:cubicBezTo>
                  <a:close/>
                  <a:moveTo>
                    <a:pt x="27" y="28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6"/>
                    <a:pt x="25" y="24"/>
                    <a:pt x="23" y="24"/>
                  </a:cubicBezTo>
                  <a:cubicBezTo>
                    <a:pt x="21" y="24"/>
                    <a:pt x="19" y="26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5"/>
                    <a:pt x="20" y="23"/>
                    <a:pt x="23" y="23"/>
                  </a:cubicBezTo>
                  <a:cubicBezTo>
                    <a:pt x="26" y="23"/>
                    <a:pt x="28" y="25"/>
                    <a:pt x="28" y="27"/>
                  </a:cubicBezTo>
                  <a:lnTo>
                    <a:pt x="27" y="28"/>
                  </a:lnTo>
                  <a:close/>
                  <a:moveTo>
                    <a:pt x="31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0" y="22"/>
                    <a:pt x="27" y="19"/>
                    <a:pt x="23" y="19"/>
                  </a:cubicBezTo>
                  <a:cubicBezTo>
                    <a:pt x="18" y="19"/>
                    <a:pt x="15" y="22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0"/>
                    <a:pt x="17" y="16"/>
                    <a:pt x="23" y="16"/>
                  </a:cubicBezTo>
                  <a:cubicBezTo>
                    <a:pt x="28" y="16"/>
                    <a:pt x="33" y="20"/>
                    <a:pt x="34" y="25"/>
                  </a:cubicBezTo>
                  <a:lnTo>
                    <a:pt x="31" y="26"/>
                  </a:lnTo>
                  <a:close/>
                  <a:moveTo>
                    <a:pt x="37" y="25"/>
                  </a:moveTo>
                  <a:cubicBezTo>
                    <a:pt x="37" y="25"/>
                    <a:pt x="37" y="25"/>
                    <a:pt x="37" y="25"/>
                  </a:cubicBezTo>
                  <a:cubicBezTo>
                    <a:pt x="37" y="18"/>
                    <a:pt x="30" y="12"/>
                    <a:pt x="23" y="12"/>
                  </a:cubicBezTo>
                  <a:cubicBezTo>
                    <a:pt x="16" y="12"/>
                    <a:pt x="9" y="18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13"/>
                    <a:pt x="13" y="6"/>
                    <a:pt x="23" y="6"/>
                  </a:cubicBezTo>
                  <a:cubicBezTo>
                    <a:pt x="33" y="6"/>
                    <a:pt x="41" y="13"/>
                    <a:pt x="43" y="23"/>
                  </a:cubicBezTo>
                  <a:lnTo>
                    <a:pt x="37" y="2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" name="íśḷiďe"/>
            <p:cNvSpPr/>
            <p:nvPr/>
          </p:nvSpPr>
          <p:spPr bwMode="auto">
            <a:xfrm>
              <a:off x="5830928" y="3441599"/>
              <a:ext cx="141698" cy="151470"/>
            </a:xfrm>
            <a:custGeom>
              <a:avLst/>
              <a:gdLst>
                <a:gd name="T0" fmla="*/ 55 w 56"/>
                <a:gd name="T1" fmla="*/ 46 h 60"/>
                <a:gd name="T2" fmla="*/ 55 w 56"/>
                <a:gd name="T3" fmla="*/ 27 h 60"/>
                <a:gd name="T4" fmla="*/ 51 w 56"/>
                <a:gd name="T5" fmla="*/ 18 h 60"/>
                <a:gd name="T6" fmla="*/ 47 w 56"/>
                <a:gd name="T7" fmla="*/ 16 h 60"/>
                <a:gd name="T8" fmla="*/ 47 w 56"/>
                <a:gd name="T9" fmla="*/ 16 h 60"/>
                <a:gd name="T10" fmla="*/ 37 w 56"/>
                <a:gd name="T11" fmla="*/ 16 h 60"/>
                <a:gd name="T12" fmla="*/ 36 w 56"/>
                <a:gd name="T13" fmla="*/ 4 h 60"/>
                <a:gd name="T14" fmla="*/ 32 w 56"/>
                <a:gd name="T15" fmla="*/ 0 h 60"/>
                <a:gd name="T16" fmla="*/ 28 w 56"/>
                <a:gd name="T17" fmla="*/ 1 h 60"/>
                <a:gd name="T18" fmla="*/ 27 w 56"/>
                <a:gd name="T19" fmla="*/ 2 h 60"/>
                <a:gd name="T20" fmla="*/ 17 w 56"/>
                <a:gd name="T21" fmla="*/ 17 h 60"/>
                <a:gd name="T22" fmla="*/ 0 w 56"/>
                <a:gd name="T23" fmla="*/ 23 h 60"/>
                <a:gd name="T24" fmla="*/ 0 w 56"/>
                <a:gd name="T25" fmla="*/ 49 h 60"/>
                <a:gd name="T26" fmla="*/ 19 w 56"/>
                <a:gd name="T27" fmla="*/ 60 h 60"/>
                <a:gd name="T28" fmla="*/ 48 w 56"/>
                <a:gd name="T29" fmla="*/ 60 h 60"/>
                <a:gd name="T30" fmla="*/ 48 w 56"/>
                <a:gd name="T31" fmla="*/ 60 h 60"/>
                <a:gd name="T32" fmla="*/ 55 w 56"/>
                <a:gd name="T33" fmla="*/ 46 h 60"/>
                <a:gd name="T34" fmla="*/ 47 w 56"/>
                <a:gd name="T35" fmla="*/ 57 h 60"/>
                <a:gd name="T36" fmla="*/ 47 w 56"/>
                <a:gd name="T37" fmla="*/ 58 h 60"/>
                <a:gd name="T38" fmla="*/ 20 w 56"/>
                <a:gd name="T39" fmla="*/ 58 h 60"/>
                <a:gd name="T40" fmla="*/ 3 w 56"/>
                <a:gd name="T41" fmla="*/ 48 h 60"/>
                <a:gd name="T42" fmla="*/ 3 w 56"/>
                <a:gd name="T43" fmla="*/ 24 h 60"/>
                <a:gd name="T44" fmla="*/ 19 w 56"/>
                <a:gd name="T45" fmla="*/ 19 h 60"/>
                <a:gd name="T46" fmla="*/ 29 w 56"/>
                <a:gd name="T47" fmla="*/ 4 h 60"/>
                <a:gd name="T48" fmla="*/ 29 w 56"/>
                <a:gd name="T49" fmla="*/ 3 h 60"/>
                <a:gd name="T50" fmla="*/ 32 w 56"/>
                <a:gd name="T51" fmla="*/ 3 h 60"/>
                <a:gd name="T52" fmla="*/ 34 w 56"/>
                <a:gd name="T53" fmla="*/ 5 h 60"/>
                <a:gd name="T54" fmla="*/ 34 w 56"/>
                <a:gd name="T55" fmla="*/ 19 h 60"/>
                <a:gd name="T56" fmla="*/ 47 w 56"/>
                <a:gd name="T57" fmla="*/ 19 h 60"/>
                <a:gd name="T58" fmla="*/ 47 w 56"/>
                <a:gd name="T59" fmla="*/ 19 h 60"/>
                <a:gd name="T60" fmla="*/ 50 w 56"/>
                <a:gd name="T61" fmla="*/ 20 h 60"/>
                <a:gd name="T62" fmla="*/ 53 w 56"/>
                <a:gd name="T63" fmla="*/ 27 h 60"/>
                <a:gd name="T64" fmla="*/ 53 w 56"/>
                <a:gd name="T65" fmla="*/ 46 h 60"/>
                <a:gd name="T66" fmla="*/ 47 w 56"/>
                <a:gd name="T6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6" h="60">
                  <a:moveTo>
                    <a:pt x="55" y="46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5" y="22"/>
                    <a:pt x="53" y="20"/>
                    <a:pt x="51" y="18"/>
                  </a:cubicBezTo>
                  <a:cubicBezTo>
                    <a:pt x="49" y="17"/>
                    <a:pt x="48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1"/>
                    <a:pt x="37" y="6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30" y="0"/>
                    <a:pt x="28" y="1"/>
                    <a:pt x="28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56" y="57"/>
                    <a:pt x="55" y="48"/>
                    <a:pt x="55" y="46"/>
                  </a:cubicBezTo>
                  <a:close/>
                  <a:moveTo>
                    <a:pt x="47" y="57"/>
                  </a:moveTo>
                  <a:cubicBezTo>
                    <a:pt x="47" y="58"/>
                    <a:pt x="47" y="58"/>
                    <a:pt x="47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2" y="3"/>
                  </a:cubicBezTo>
                  <a:cubicBezTo>
                    <a:pt x="33" y="3"/>
                    <a:pt x="33" y="3"/>
                    <a:pt x="34" y="5"/>
                  </a:cubicBezTo>
                  <a:cubicBezTo>
                    <a:pt x="34" y="7"/>
                    <a:pt x="34" y="16"/>
                    <a:pt x="34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8" y="19"/>
                    <a:pt x="50" y="20"/>
                  </a:cubicBezTo>
                  <a:cubicBezTo>
                    <a:pt x="51" y="21"/>
                    <a:pt x="53" y="23"/>
                    <a:pt x="53" y="27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7"/>
                    <a:pt x="53" y="55"/>
                    <a:pt x="47" y="5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ï$ľïḑè"/>
            <p:cNvSpPr/>
            <p:nvPr/>
          </p:nvSpPr>
          <p:spPr bwMode="auto">
            <a:xfrm>
              <a:off x="5779623" y="3494125"/>
              <a:ext cx="43975" cy="78178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" name="ïṥļîďê"/>
            <p:cNvSpPr/>
            <p:nvPr/>
          </p:nvSpPr>
          <p:spPr bwMode="auto">
            <a:xfrm>
              <a:off x="4898899" y="2444829"/>
              <a:ext cx="208882" cy="169793"/>
            </a:xfrm>
            <a:custGeom>
              <a:avLst/>
              <a:gdLst>
                <a:gd name="T0" fmla="*/ 41 w 82"/>
                <a:gd name="T1" fmla="*/ 0 h 67"/>
                <a:gd name="T2" fmla="*/ 0 w 82"/>
                <a:gd name="T3" fmla="*/ 44 h 67"/>
                <a:gd name="T4" fmla="*/ 18 w 82"/>
                <a:gd name="T5" fmla="*/ 44 h 67"/>
                <a:gd name="T6" fmla="*/ 18 w 82"/>
                <a:gd name="T7" fmla="*/ 57 h 67"/>
                <a:gd name="T8" fmla="*/ 27 w 82"/>
                <a:gd name="T9" fmla="*/ 67 h 67"/>
                <a:gd name="T10" fmla="*/ 56 w 82"/>
                <a:gd name="T11" fmla="*/ 67 h 67"/>
                <a:gd name="T12" fmla="*/ 66 w 82"/>
                <a:gd name="T13" fmla="*/ 57 h 67"/>
                <a:gd name="T14" fmla="*/ 66 w 82"/>
                <a:gd name="T15" fmla="*/ 44 h 67"/>
                <a:gd name="T16" fmla="*/ 82 w 82"/>
                <a:gd name="T17" fmla="*/ 44 h 67"/>
                <a:gd name="T18" fmla="*/ 41 w 82"/>
                <a:gd name="T19" fmla="*/ 0 h 67"/>
                <a:gd name="T20" fmla="*/ 59 w 82"/>
                <a:gd name="T21" fmla="*/ 37 h 67"/>
                <a:gd name="T22" fmla="*/ 59 w 82"/>
                <a:gd name="T23" fmla="*/ 37 h 67"/>
                <a:gd name="T24" fmla="*/ 59 w 82"/>
                <a:gd name="T25" fmla="*/ 57 h 67"/>
                <a:gd name="T26" fmla="*/ 56 w 82"/>
                <a:gd name="T27" fmla="*/ 59 h 67"/>
                <a:gd name="T28" fmla="*/ 27 w 82"/>
                <a:gd name="T29" fmla="*/ 59 h 67"/>
                <a:gd name="T30" fmla="*/ 25 w 82"/>
                <a:gd name="T31" fmla="*/ 57 h 67"/>
                <a:gd name="T32" fmla="*/ 25 w 82"/>
                <a:gd name="T33" fmla="*/ 37 h 67"/>
                <a:gd name="T34" fmla="*/ 25 w 82"/>
                <a:gd name="T35" fmla="*/ 37 h 67"/>
                <a:gd name="T36" fmla="*/ 17 w 82"/>
                <a:gd name="T37" fmla="*/ 37 h 67"/>
                <a:gd name="T38" fmla="*/ 41 w 82"/>
                <a:gd name="T39" fmla="*/ 11 h 67"/>
                <a:gd name="T40" fmla="*/ 66 w 82"/>
                <a:gd name="T41" fmla="*/ 37 h 67"/>
                <a:gd name="T42" fmla="*/ 59 w 82"/>
                <a:gd name="T43" fmla="*/ 3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2" h="67">
                  <a:moveTo>
                    <a:pt x="41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63"/>
                    <a:pt x="22" y="67"/>
                    <a:pt x="27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62" y="67"/>
                    <a:pt x="66" y="63"/>
                    <a:pt x="66" y="57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82" y="44"/>
                    <a:pt x="82" y="44"/>
                    <a:pt x="82" y="44"/>
                  </a:cubicBezTo>
                  <a:lnTo>
                    <a:pt x="41" y="0"/>
                  </a:lnTo>
                  <a:close/>
                  <a:moveTo>
                    <a:pt x="59" y="37"/>
                  </a:moveTo>
                  <a:cubicBezTo>
                    <a:pt x="59" y="37"/>
                    <a:pt x="59" y="37"/>
                    <a:pt x="59" y="37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59"/>
                    <a:pt x="58" y="59"/>
                    <a:pt x="5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6" y="59"/>
                    <a:pt x="25" y="59"/>
                    <a:pt x="25" y="5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66" y="37"/>
                    <a:pt x="66" y="37"/>
                    <a:pt x="66" y="37"/>
                  </a:cubicBezTo>
                  <a:lnTo>
                    <a:pt x="59" y="3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" name="íSliḍê"/>
            <p:cNvSpPr/>
            <p:nvPr/>
          </p:nvSpPr>
          <p:spPr bwMode="auto">
            <a:xfrm>
              <a:off x="5333764" y="2460709"/>
              <a:ext cx="103831" cy="108717"/>
            </a:xfrm>
            <a:custGeom>
              <a:avLst/>
              <a:gdLst>
                <a:gd name="T0" fmla="*/ 41 w 41"/>
                <a:gd name="T1" fmla="*/ 15 h 43"/>
                <a:gd name="T2" fmla="*/ 35 w 41"/>
                <a:gd name="T3" fmla="*/ 4 h 43"/>
                <a:gd name="T4" fmla="*/ 20 w 41"/>
                <a:gd name="T5" fmla="*/ 0 h 43"/>
                <a:gd name="T6" fmla="*/ 6 w 41"/>
                <a:gd name="T7" fmla="*/ 4 h 43"/>
                <a:gd name="T8" fmla="*/ 0 w 41"/>
                <a:gd name="T9" fmla="*/ 15 h 43"/>
                <a:gd name="T10" fmla="*/ 6 w 41"/>
                <a:gd name="T11" fmla="*/ 26 h 43"/>
                <a:gd name="T12" fmla="*/ 10 w 41"/>
                <a:gd name="T13" fmla="*/ 28 h 43"/>
                <a:gd name="T14" fmla="*/ 11 w 41"/>
                <a:gd name="T15" fmla="*/ 43 h 43"/>
                <a:gd name="T16" fmla="*/ 21 w 41"/>
                <a:gd name="T17" fmla="*/ 30 h 43"/>
                <a:gd name="T18" fmla="*/ 35 w 41"/>
                <a:gd name="T19" fmla="*/ 26 h 43"/>
                <a:gd name="T20" fmla="*/ 41 w 41"/>
                <a:gd name="T21" fmla="*/ 15 h 43"/>
                <a:gd name="T22" fmla="*/ 24 w 41"/>
                <a:gd name="T23" fmla="*/ 27 h 43"/>
                <a:gd name="T24" fmla="*/ 20 w 41"/>
                <a:gd name="T25" fmla="*/ 26 h 43"/>
                <a:gd name="T26" fmla="*/ 13 w 41"/>
                <a:gd name="T27" fmla="*/ 35 h 43"/>
                <a:gd name="T28" fmla="*/ 13 w 41"/>
                <a:gd name="T29" fmla="*/ 26 h 43"/>
                <a:gd name="T30" fmla="*/ 13 w 41"/>
                <a:gd name="T31" fmla="*/ 26 h 43"/>
                <a:gd name="T32" fmla="*/ 12 w 41"/>
                <a:gd name="T33" fmla="*/ 25 h 43"/>
                <a:gd name="T34" fmla="*/ 4 w 41"/>
                <a:gd name="T35" fmla="*/ 15 h 43"/>
                <a:gd name="T36" fmla="*/ 20 w 41"/>
                <a:gd name="T37" fmla="*/ 3 h 43"/>
                <a:gd name="T38" fmla="*/ 37 w 41"/>
                <a:gd name="T39" fmla="*/ 15 h 43"/>
                <a:gd name="T40" fmla="*/ 24 w 41"/>
                <a:gd name="T41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43">
                  <a:moveTo>
                    <a:pt x="41" y="15"/>
                  </a:moveTo>
                  <a:cubicBezTo>
                    <a:pt x="41" y="11"/>
                    <a:pt x="39" y="7"/>
                    <a:pt x="35" y="4"/>
                  </a:cubicBezTo>
                  <a:cubicBezTo>
                    <a:pt x="31" y="1"/>
                    <a:pt x="26" y="0"/>
                    <a:pt x="20" y="0"/>
                  </a:cubicBezTo>
                  <a:cubicBezTo>
                    <a:pt x="15" y="0"/>
                    <a:pt x="10" y="1"/>
                    <a:pt x="6" y="4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19"/>
                    <a:pt x="2" y="23"/>
                    <a:pt x="6" y="26"/>
                  </a:cubicBezTo>
                  <a:cubicBezTo>
                    <a:pt x="7" y="27"/>
                    <a:pt x="8" y="28"/>
                    <a:pt x="10" y="28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6" y="30"/>
                    <a:pt x="31" y="29"/>
                    <a:pt x="35" y="26"/>
                  </a:cubicBezTo>
                  <a:cubicBezTo>
                    <a:pt x="39" y="23"/>
                    <a:pt x="41" y="19"/>
                    <a:pt x="41" y="15"/>
                  </a:cubicBezTo>
                  <a:close/>
                  <a:moveTo>
                    <a:pt x="24" y="27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7" y="23"/>
                    <a:pt x="4" y="19"/>
                    <a:pt x="4" y="15"/>
                  </a:cubicBezTo>
                  <a:cubicBezTo>
                    <a:pt x="4" y="9"/>
                    <a:pt x="11" y="3"/>
                    <a:pt x="20" y="3"/>
                  </a:cubicBezTo>
                  <a:cubicBezTo>
                    <a:pt x="30" y="3"/>
                    <a:pt x="37" y="9"/>
                    <a:pt x="37" y="15"/>
                  </a:cubicBezTo>
                  <a:cubicBezTo>
                    <a:pt x="37" y="21"/>
                    <a:pt x="31" y="26"/>
                    <a:pt x="24" y="2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îŝḻïďè"/>
            <p:cNvSpPr/>
            <p:nvPr/>
          </p:nvSpPr>
          <p:spPr bwMode="auto">
            <a:xfrm>
              <a:off x="5355752" y="2491247"/>
              <a:ext cx="15880" cy="12215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" name="íṥḻíḓè"/>
            <p:cNvSpPr/>
            <p:nvPr/>
          </p:nvSpPr>
          <p:spPr bwMode="auto">
            <a:xfrm>
              <a:off x="5376518" y="2491247"/>
              <a:ext cx="14658" cy="12215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" name="isḷîďê"/>
            <p:cNvSpPr/>
            <p:nvPr/>
          </p:nvSpPr>
          <p:spPr bwMode="auto">
            <a:xfrm>
              <a:off x="5397284" y="2491247"/>
              <a:ext cx="14658" cy="12215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" name="î$ḷïdê"/>
            <p:cNvSpPr/>
            <p:nvPr/>
          </p:nvSpPr>
          <p:spPr bwMode="auto">
            <a:xfrm>
              <a:off x="5411942" y="2477810"/>
              <a:ext cx="84286" cy="101388"/>
            </a:xfrm>
            <a:custGeom>
              <a:avLst/>
              <a:gdLst>
                <a:gd name="T0" fmla="*/ 27 w 33"/>
                <a:gd name="T1" fmla="*/ 4 h 40"/>
                <a:gd name="T2" fmla="*/ 14 w 33"/>
                <a:gd name="T3" fmla="*/ 0 h 40"/>
                <a:gd name="T4" fmla="*/ 9 w 33"/>
                <a:gd name="T5" fmla="*/ 1 h 40"/>
                <a:gd name="T6" fmla="*/ 11 w 33"/>
                <a:gd name="T7" fmla="*/ 4 h 40"/>
                <a:gd name="T8" fmla="*/ 14 w 33"/>
                <a:gd name="T9" fmla="*/ 3 h 40"/>
                <a:gd name="T10" fmla="*/ 30 w 33"/>
                <a:gd name="T11" fmla="*/ 14 h 40"/>
                <a:gd name="T12" fmla="*/ 22 w 33"/>
                <a:gd name="T13" fmla="*/ 24 h 40"/>
                <a:gd name="T14" fmla="*/ 21 w 33"/>
                <a:gd name="T15" fmla="*/ 24 h 40"/>
                <a:gd name="T16" fmla="*/ 21 w 33"/>
                <a:gd name="T17" fmla="*/ 24 h 40"/>
                <a:gd name="T18" fmla="*/ 21 w 33"/>
                <a:gd name="T19" fmla="*/ 33 h 40"/>
                <a:gd name="T20" fmla="*/ 15 w 33"/>
                <a:gd name="T21" fmla="*/ 25 h 40"/>
                <a:gd name="T22" fmla="*/ 11 w 33"/>
                <a:gd name="T23" fmla="*/ 25 h 40"/>
                <a:gd name="T24" fmla="*/ 3 w 33"/>
                <a:gd name="T25" fmla="*/ 22 h 40"/>
                <a:gd name="T26" fmla="*/ 0 w 33"/>
                <a:gd name="T27" fmla="*/ 23 h 40"/>
                <a:gd name="T28" fmla="*/ 1 w 33"/>
                <a:gd name="T29" fmla="*/ 25 h 40"/>
                <a:gd name="T30" fmla="*/ 14 w 33"/>
                <a:gd name="T31" fmla="*/ 28 h 40"/>
                <a:gd name="T32" fmla="*/ 23 w 33"/>
                <a:gd name="T33" fmla="*/ 40 h 40"/>
                <a:gd name="T34" fmla="*/ 24 w 33"/>
                <a:gd name="T35" fmla="*/ 26 h 40"/>
                <a:gd name="T36" fmla="*/ 27 w 33"/>
                <a:gd name="T37" fmla="*/ 25 h 40"/>
                <a:gd name="T38" fmla="*/ 33 w 33"/>
                <a:gd name="T39" fmla="*/ 14 h 40"/>
                <a:gd name="T40" fmla="*/ 27 w 33"/>
                <a:gd name="T4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40">
                  <a:moveTo>
                    <a:pt x="27" y="4"/>
                  </a:moveTo>
                  <a:cubicBezTo>
                    <a:pt x="24" y="2"/>
                    <a:pt x="19" y="0"/>
                    <a:pt x="14" y="0"/>
                  </a:cubicBezTo>
                  <a:cubicBezTo>
                    <a:pt x="12" y="0"/>
                    <a:pt x="10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4"/>
                    <a:pt x="13" y="3"/>
                    <a:pt x="14" y="3"/>
                  </a:cubicBezTo>
                  <a:cubicBezTo>
                    <a:pt x="23" y="3"/>
                    <a:pt x="30" y="8"/>
                    <a:pt x="30" y="14"/>
                  </a:cubicBezTo>
                  <a:cubicBezTo>
                    <a:pt x="30" y="18"/>
                    <a:pt x="27" y="22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8" y="25"/>
                    <a:pt x="5" y="23"/>
                    <a:pt x="3" y="22"/>
                  </a:cubicBezTo>
                  <a:cubicBezTo>
                    <a:pt x="2" y="22"/>
                    <a:pt x="1" y="23"/>
                    <a:pt x="0" y="23"/>
                  </a:cubicBezTo>
                  <a:cubicBezTo>
                    <a:pt x="0" y="24"/>
                    <a:pt x="1" y="24"/>
                    <a:pt x="1" y="25"/>
                  </a:cubicBezTo>
                  <a:cubicBezTo>
                    <a:pt x="5" y="27"/>
                    <a:pt x="9" y="28"/>
                    <a:pt x="14" y="28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6" y="25"/>
                    <a:pt x="27" y="25"/>
                  </a:cubicBezTo>
                  <a:cubicBezTo>
                    <a:pt x="31" y="22"/>
                    <a:pt x="33" y="18"/>
                    <a:pt x="33" y="14"/>
                  </a:cubicBezTo>
                  <a:cubicBezTo>
                    <a:pt x="33" y="10"/>
                    <a:pt x="31" y="7"/>
                    <a:pt x="27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" name="îṥlïďé"/>
            <p:cNvSpPr/>
            <p:nvPr/>
          </p:nvSpPr>
          <p:spPr bwMode="auto">
            <a:xfrm>
              <a:off x="5440037" y="2505906"/>
              <a:ext cx="14658" cy="12215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" name="î$ḷïḑe"/>
            <p:cNvSpPr/>
            <p:nvPr/>
          </p:nvSpPr>
          <p:spPr bwMode="auto">
            <a:xfrm>
              <a:off x="5459582" y="2505906"/>
              <a:ext cx="15880" cy="12215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" name="işlïḋe"/>
            <p:cNvSpPr/>
            <p:nvPr/>
          </p:nvSpPr>
          <p:spPr bwMode="auto">
            <a:xfrm>
              <a:off x="3426952" y="2850378"/>
              <a:ext cx="173458" cy="89172"/>
            </a:xfrm>
            <a:custGeom>
              <a:avLst/>
              <a:gdLst>
                <a:gd name="T0" fmla="*/ 12 w 68"/>
                <a:gd name="T1" fmla="*/ 35 h 35"/>
                <a:gd name="T2" fmla="*/ 56 w 68"/>
                <a:gd name="T3" fmla="*/ 35 h 35"/>
                <a:gd name="T4" fmla="*/ 68 w 68"/>
                <a:gd name="T5" fmla="*/ 23 h 35"/>
                <a:gd name="T6" fmla="*/ 68 w 68"/>
                <a:gd name="T7" fmla="*/ 12 h 35"/>
                <a:gd name="T8" fmla="*/ 56 w 68"/>
                <a:gd name="T9" fmla="*/ 0 h 35"/>
                <a:gd name="T10" fmla="*/ 12 w 68"/>
                <a:gd name="T11" fmla="*/ 0 h 35"/>
                <a:gd name="T12" fmla="*/ 0 w 68"/>
                <a:gd name="T13" fmla="*/ 12 h 35"/>
                <a:gd name="T14" fmla="*/ 0 w 68"/>
                <a:gd name="T15" fmla="*/ 23 h 35"/>
                <a:gd name="T16" fmla="*/ 12 w 68"/>
                <a:gd name="T17" fmla="*/ 35 h 35"/>
                <a:gd name="T18" fmla="*/ 7 w 68"/>
                <a:gd name="T19" fmla="*/ 12 h 35"/>
                <a:gd name="T20" fmla="*/ 12 w 68"/>
                <a:gd name="T21" fmla="*/ 7 h 35"/>
                <a:gd name="T22" fmla="*/ 56 w 68"/>
                <a:gd name="T23" fmla="*/ 7 h 35"/>
                <a:gd name="T24" fmla="*/ 61 w 68"/>
                <a:gd name="T25" fmla="*/ 12 h 35"/>
                <a:gd name="T26" fmla="*/ 61 w 68"/>
                <a:gd name="T27" fmla="*/ 23 h 35"/>
                <a:gd name="T28" fmla="*/ 56 w 68"/>
                <a:gd name="T29" fmla="*/ 29 h 35"/>
                <a:gd name="T30" fmla="*/ 12 w 68"/>
                <a:gd name="T31" fmla="*/ 29 h 35"/>
                <a:gd name="T32" fmla="*/ 7 w 68"/>
                <a:gd name="T33" fmla="*/ 23 h 35"/>
                <a:gd name="T34" fmla="*/ 7 w 68"/>
                <a:gd name="T35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35">
                  <a:moveTo>
                    <a:pt x="12" y="35"/>
                  </a:moveTo>
                  <a:cubicBezTo>
                    <a:pt x="56" y="35"/>
                    <a:pt x="56" y="35"/>
                    <a:pt x="56" y="35"/>
                  </a:cubicBezTo>
                  <a:cubicBezTo>
                    <a:pt x="63" y="35"/>
                    <a:pt x="68" y="30"/>
                    <a:pt x="68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5"/>
                    <a:pt x="63" y="0"/>
                    <a:pt x="5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0"/>
                    <a:pt x="5" y="35"/>
                    <a:pt x="12" y="35"/>
                  </a:cubicBezTo>
                  <a:close/>
                  <a:moveTo>
                    <a:pt x="7" y="12"/>
                  </a:moveTo>
                  <a:cubicBezTo>
                    <a:pt x="7" y="9"/>
                    <a:pt x="9" y="7"/>
                    <a:pt x="12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1" y="9"/>
                    <a:pt x="61" y="1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6"/>
                    <a:pt x="59" y="29"/>
                    <a:pt x="56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9" y="29"/>
                    <a:pt x="7" y="26"/>
                    <a:pt x="7" y="23"/>
                  </a:cubicBezTo>
                  <a:lnTo>
                    <a:pt x="7" y="1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" name="íṣḷíḑê"/>
            <p:cNvSpPr/>
            <p:nvPr/>
          </p:nvSpPr>
          <p:spPr bwMode="auto">
            <a:xfrm>
              <a:off x="3536890" y="2876030"/>
              <a:ext cx="35425" cy="35425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iŝ1íḑe"/>
            <p:cNvSpPr/>
            <p:nvPr/>
          </p:nvSpPr>
          <p:spPr bwMode="auto">
            <a:xfrm>
              <a:off x="3508795" y="2885802"/>
              <a:ext cx="19545" cy="20766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iŝḷïḋè"/>
            <p:cNvSpPr/>
            <p:nvPr/>
          </p:nvSpPr>
          <p:spPr bwMode="auto">
            <a:xfrm>
              <a:off x="3480700" y="2885802"/>
              <a:ext cx="19545" cy="20766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íṣļiḓé"/>
            <p:cNvSpPr/>
            <p:nvPr/>
          </p:nvSpPr>
          <p:spPr bwMode="auto">
            <a:xfrm>
              <a:off x="3426952" y="2944435"/>
              <a:ext cx="173458" cy="141698"/>
            </a:xfrm>
            <a:custGeom>
              <a:avLst/>
              <a:gdLst>
                <a:gd name="T0" fmla="*/ 56 w 68"/>
                <a:gd name="T1" fmla="*/ 0 h 56"/>
                <a:gd name="T2" fmla="*/ 12 w 68"/>
                <a:gd name="T3" fmla="*/ 0 h 56"/>
                <a:gd name="T4" fmla="*/ 0 w 68"/>
                <a:gd name="T5" fmla="*/ 12 h 56"/>
                <a:gd name="T6" fmla="*/ 0 w 68"/>
                <a:gd name="T7" fmla="*/ 24 h 56"/>
                <a:gd name="T8" fmla="*/ 12 w 68"/>
                <a:gd name="T9" fmla="*/ 36 h 56"/>
                <a:gd name="T10" fmla="*/ 33 w 68"/>
                <a:gd name="T11" fmla="*/ 36 h 56"/>
                <a:gd name="T12" fmla="*/ 33 w 68"/>
                <a:gd name="T13" fmla="*/ 42 h 56"/>
                <a:gd name="T14" fmla="*/ 29 w 68"/>
                <a:gd name="T15" fmla="*/ 49 h 56"/>
                <a:gd name="T16" fmla="*/ 36 w 68"/>
                <a:gd name="T17" fmla="*/ 56 h 56"/>
                <a:gd name="T18" fmla="*/ 43 w 68"/>
                <a:gd name="T19" fmla="*/ 49 h 56"/>
                <a:gd name="T20" fmla="*/ 39 w 68"/>
                <a:gd name="T21" fmla="*/ 42 h 56"/>
                <a:gd name="T22" fmla="*/ 39 w 68"/>
                <a:gd name="T23" fmla="*/ 36 h 56"/>
                <a:gd name="T24" fmla="*/ 56 w 68"/>
                <a:gd name="T25" fmla="*/ 36 h 56"/>
                <a:gd name="T26" fmla="*/ 68 w 68"/>
                <a:gd name="T27" fmla="*/ 24 h 56"/>
                <a:gd name="T28" fmla="*/ 68 w 68"/>
                <a:gd name="T29" fmla="*/ 12 h 56"/>
                <a:gd name="T30" fmla="*/ 56 w 68"/>
                <a:gd name="T31" fmla="*/ 0 h 56"/>
                <a:gd name="T32" fmla="*/ 62 w 68"/>
                <a:gd name="T33" fmla="*/ 24 h 56"/>
                <a:gd name="T34" fmla="*/ 56 w 68"/>
                <a:gd name="T35" fmla="*/ 29 h 56"/>
                <a:gd name="T36" fmla="*/ 12 w 68"/>
                <a:gd name="T37" fmla="*/ 29 h 56"/>
                <a:gd name="T38" fmla="*/ 7 w 68"/>
                <a:gd name="T39" fmla="*/ 24 h 56"/>
                <a:gd name="T40" fmla="*/ 7 w 68"/>
                <a:gd name="T41" fmla="*/ 12 h 56"/>
                <a:gd name="T42" fmla="*/ 12 w 68"/>
                <a:gd name="T43" fmla="*/ 7 h 56"/>
                <a:gd name="T44" fmla="*/ 56 w 68"/>
                <a:gd name="T45" fmla="*/ 7 h 56"/>
                <a:gd name="T46" fmla="*/ 62 w 68"/>
                <a:gd name="T47" fmla="*/ 12 h 56"/>
                <a:gd name="T48" fmla="*/ 62 w 68"/>
                <a:gd name="T49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56">
                  <a:moveTo>
                    <a:pt x="5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0"/>
                    <a:pt x="6" y="36"/>
                    <a:pt x="1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0" y="43"/>
                    <a:pt x="29" y="46"/>
                    <a:pt x="29" y="49"/>
                  </a:cubicBezTo>
                  <a:cubicBezTo>
                    <a:pt x="29" y="53"/>
                    <a:pt x="32" y="56"/>
                    <a:pt x="36" y="56"/>
                  </a:cubicBezTo>
                  <a:cubicBezTo>
                    <a:pt x="40" y="56"/>
                    <a:pt x="43" y="53"/>
                    <a:pt x="43" y="49"/>
                  </a:cubicBezTo>
                  <a:cubicBezTo>
                    <a:pt x="43" y="46"/>
                    <a:pt x="41" y="43"/>
                    <a:pt x="39" y="42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63" y="36"/>
                    <a:pt x="68" y="30"/>
                    <a:pt x="68" y="24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3" y="0"/>
                    <a:pt x="56" y="0"/>
                  </a:cubicBezTo>
                  <a:close/>
                  <a:moveTo>
                    <a:pt x="62" y="24"/>
                  </a:moveTo>
                  <a:cubicBezTo>
                    <a:pt x="62" y="27"/>
                    <a:pt x="59" y="29"/>
                    <a:pt x="56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9" y="29"/>
                    <a:pt x="7" y="27"/>
                    <a:pt x="7" y="24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9"/>
                    <a:pt x="9" y="7"/>
                    <a:pt x="12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2" y="9"/>
                    <a:pt x="62" y="12"/>
                  </a:cubicBezTo>
                  <a:lnTo>
                    <a:pt x="62" y="2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í$ļîḍê"/>
            <p:cNvSpPr/>
            <p:nvPr/>
          </p:nvSpPr>
          <p:spPr bwMode="auto">
            <a:xfrm>
              <a:off x="3536890" y="2972531"/>
              <a:ext cx="37868" cy="32982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" name="îṣḻîḑè"/>
            <p:cNvSpPr/>
            <p:nvPr/>
          </p:nvSpPr>
          <p:spPr bwMode="auto">
            <a:xfrm>
              <a:off x="3511239" y="2979860"/>
              <a:ext cx="19545" cy="20766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íś1íḓe"/>
            <p:cNvSpPr/>
            <p:nvPr/>
          </p:nvSpPr>
          <p:spPr bwMode="auto">
            <a:xfrm>
              <a:off x="3483143" y="2979860"/>
              <a:ext cx="20766" cy="20766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îsļîḑê"/>
            <p:cNvSpPr/>
            <p:nvPr/>
          </p:nvSpPr>
          <p:spPr bwMode="auto">
            <a:xfrm>
              <a:off x="5051590" y="3329218"/>
              <a:ext cx="4886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í$ļïḓé"/>
            <p:cNvSpPr/>
            <p:nvPr/>
          </p:nvSpPr>
          <p:spPr bwMode="auto">
            <a:xfrm>
              <a:off x="5061362" y="3329218"/>
              <a:ext cx="8551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ísḻiďè"/>
            <p:cNvSpPr/>
            <p:nvPr/>
          </p:nvSpPr>
          <p:spPr bwMode="auto">
            <a:xfrm>
              <a:off x="5074800" y="3329218"/>
              <a:ext cx="7329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iṩľiďê"/>
            <p:cNvSpPr/>
            <p:nvPr/>
          </p:nvSpPr>
          <p:spPr bwMode="auto">
            <a:xfrm>
              <a:off x="5087015" y="3329218"/>
              <a:ext cx="7329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íṣlíḓe"/>
            <p:cNvSpPr/>
            <p:nvPr/>
          </p:nvSpPr>
          <p:spPr bwMode="auto">
            <a:xfrm>
              <a:off x="5056476" y="3340212"/>
              <a:ext cx="7329" cy="732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íṧḷíḓé"/>
            <p:cNvSpPr/>
            <p:nvPr/>
          </p:nvSpPr>
          <p:spPr bwMode="auto">
            <a:xfrm>
              <a:off x="5069913" y="3340212"/>
              <a:ext cx="7329" cy="732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išļïḋe"/>
            <p:cNvSpPr/>
            <p:nvPr/>
          </p:nvSpPr>
          <p:spPr bwMode="auto">
            <a:xfrm>
              <a:off x="5084572" y="3340212"/>
              <a:ext cx="4886" cy="732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íṣḻiḋè"/>
            <p:cNvSpPr/>
            <p:nvPr/>
          </p:nvSpPr>
          <p:spPr bwMode="auto">
            <a:xfrm>
              <a:off x="5096787" y="3340212"/>
              <a:ext cx="6108" cy="732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" name="í$ľîḋè"/>
            <p:cNvSpPr/>
            <p:nvPr/>
          </p:nvSpPr>
          <p:spPr bwMode="auto">
            <a:xfrm>
              <a:off x="5049147" y="3352427"/>
              <a:ext cx="7329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" name="ïṡlîḋe"/>
            <p:cNvSpPr/>
            <p:nvPr/>
          </p:nvSpPr>
          <p:spPr bwMode="auto">
            <a:xfrm>
              <a:off x="5061362" y="3352427"/>
              <a:ext cx="30539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" name="îsļîḑê"/>
            <p:cNvSpPr/>
            <p:nvPr/>
          </p:nvSpPr>
          <p:spPr bwMode="auto">
            <a:xfrm>
              <a:off x="5110224" y="3329218"/>
              <a:ext cx="4886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" name="ïSľidê"/>
            <p:cNvSpPr/>
            <p:nvPr/>
          </p:nvSpPr>
          <p:spPr bwMode="auto">
            <a:xfrm>
              <a:off x="5110224" y="3340212"/>
              <a:ext cx="4886" cy="732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" name="ïṡliďe"/>
            <p:cNvSpPr/>
            <p:nvPr/>
          </p:nvSpPr>
          <p:spPr bwMode="auto">
            <a:xfrm>
              <a:off x="5110224" y="3352427"/>
              <a:ext cx="7329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" name="ïsľïḓè"/>
            <p:cNvSpPr/>
            <p:nvPr/>
          </p:nvSpPr>
          <p:spPr bwMode="auto">
            <a:xfrm>
              <a:off x="5096787" y="3349984"/>
              <a:ext cx="6108" cy="732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8" name="îŝļîḍè"/>
            <p:cNvSpPr/>
            <p:nvPr/>
          </p:nvSpPr>
          <p:spPr bwMode="auto">
            <a:xfrm>
              <a:off x="5039375" y="3279135"/>
              <a:ext cx="96501" cy="90393"/>
            </a:xfrm>
            <a:custGeom>
              <a:avLst/>
              <a:gdLst>
                <a:gd name="T0" fmla="*/ 38 w 38"/>
                <a:gd name="T1" fmla="*/ 10 h 36"/>
                <a:gd name="T2" fmla="*/ 31 w 38"/>
                <a:gd name="T3" fmla="*/ 2 h 36"/>
                <a:gd name="T4" fmla="*/ 23 w 38"/>
                <a:gd name="T5" fmla="*/ 1 h 36"/>
                <a:gd name="T6" fmla="*/ 17 w 38"/>
                <a:gd name="T7" fmla="*/ 8 h 36"/>
                <a:gd name="T8" fmla="*/ 18 w 38"/>
                <a:gd name="T9" fmla="*/ 15 h 36"/>
                <a:gd name="T10" fmla="*/ 5 w 38"/>
                <a:gd name="T11" fmla="*/ 15 h 36"/>
                <a:gd name="T12" fmla="*/ 0 w 38"/>
                <a:gd name="T13" fmla="*/ 20 h 36"/>
                <a:gd name="T14" fmla="*/ 0 w 38"/>
                <a:gd name="T15" fmla="*/ 31 h 36"/>
                <a:gd name="T16" fmla="*/ 5 w 38"/>
                <a:gd name="T17" fmla="*/ 36 h 36"/>
                <a:gd name="T18" fmla="*/ 30 w 38"/>
                <a:gd name="T19" fmla="*/ 36 h 36"/>
                <a:gd name="T20" fmla="*/ 35 w 38"/>
                <a:gd name="T21" fmla="*/ 31 h 36"/>
                <a:gd name="T22" fmla="*/ 35 w 38"/>
                <a:gd name="T23" fmla="*/ 20 h 36"/>
                <a:gd name="T24" fmla="*/ 30 w 38"/>
                <a:gd name="T25" fmla="*/ 15 h 36"/>
                <a:gd name="T26" fmla="*/ 20 w 38"/>
                <a:gd name="T27" fmla="*/ 15 h 36"/>
                <a:gd name="T28" fmla="*/ 23 w 38"/>
                <a:gd name="T29" fmla="*/ 3 h 36"/>
                <a:gd name="T30" fmla="*/ 36 w 38"/>
                <a:gd name="T31" fmla="*/ 10 h 36"/>
                <a:gd name="T32" fmla="*/ 36 w 38"/>
                <a:gd name="T33" fmla="*/ 11 h 36"/>
                <a:gd name="T34" fmla="*/ 38 w 38"/>
                <a:gd name="T35" fmla="*/ 10 h 36"/>
                <a:gd name="T36" fmla="*/ 38 w 38"/>
                <a:gd name="T37" fmla="*/ 10 h 36"/>
                <a:gd name="T38" fmla="*/ 30 w 38"/>
                <a:gd name="T39" fmla="*/ 18 h 36"/>
                <a:gd name="T40" fmla="*/ 32 w 38"/>
                <a:gd name="T41" fmla="*/ 20 h 36"/>
                <a:gd name="T42" fmla="*/ 32 w 38"/>
                <a:gd name="T43" fmla="*/ 31 h 36"/>
                <a:gd name="T44" fmla="*/ 30 w 38"/>
                <a:gd name="T45" fmla="*/ 33 h 36"/>
                <a:gd name="T46" fmla="*/ 5 w 38"/>
                <a:gd name="T47" fmla="*/ 33 h 36"/>
                <a:gd name="T48" fmla="*/ 3 w 38"/>
                <a:gd name="T49" fmla="*/ 31 h 36"/>
                <a:gd name="T50" fmla="*/ 3 w 38"/>
                <a:gd name="T51" fmla="*/ 20 h 36"/>
                <a:gd name="T52" fmla="*/ 5 w 38"/>
                <a:gd name="T53" fmla="*/ 18 h 36"/>
                <a:gd name="T54" fmla="*/ 30 w 38"/>
                <a:gd name="T5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36">
                  <a:moveTo>
                    <a:pt x="38" y="10"/>
                  </a:moveTo>
                  <a:cubicBezTo>
                    <a:pt x="36" y="6"/>
                    <a:pt x="34" y="3"/>
                    <a:pt x="31" y="2"/>
                  </a:cubicBezTo>
                  <a:cubicBezTo>
                    <a:pt x="28" y="0"/>
                    <a:pt x="25" y="0"/>
                    <a:pt x="23" y="1"/>
                  </a:cubicBezTo>
                  <a:cubicBezTo>
                    <a:pt x="20" y="2"/>
                    <a:pt x="18" y="5"/>
                    <a:pt x="17" y="8"/>
                  </a:cubicBezTo>
                  <a:cubicBezTo>
                    <a:pt x="17" y="10"/>
                    <a:pt x="17" y="13"/>
                    <a:pt x="18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7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4"/>
                    <a:pt x="2" y="36"/>
                    <a:pt x="5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3" y="36"/>
                    <a:pt x="35" y="34"/>
                    <a:pt x="35" y="31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17"/>
                    <a:pt x="33" y="15"/>
                    <a:pt x="3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0"/>
                    <a:pt x="19" y="5"/>
                    <a:pt x="23" y="3"/>
                  </a:cubicBezTo>
                  <a:cubicBezTo>
                    <a:pt x="28" y="1"/>
                    <a:pt x="33" y="4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0" y="18"/>
                  </a:moveTo>
                  <a:cubicBezTo>
                    <a:pt x="31" y="18"/>
                    <a:pt x="32" y="19"/>
                    <a:pt x="32" y="2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3"/>
                    <a:pt x="30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3"/>
                    <a:pt x="3" y="32"/>
                    <a:pt x="3" y="3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4" y="18"/>
                    <a:pt x="5" y="18"/>
                  </a:cubicBezTo>
                  <a:lnTo>
                    <a:pt x="30" y="1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" name="íśļíḋe"/>
            <p:cNvSpPr/>
            <p:nvPr/>
          </p:nvSpPr>
          <p:spPr bwMode="auto">
            <a:xfrm>
              <a:off x="5221383" y="2286030"/>
              <a:ext cx="136812" cy="191781"/>
            </a:xfrm>
            <a:custGeom>
              <a:avLst/>
              <a:gdLst>
                <a:gd name="T0" fmla="*/ 49 w 54"/>
                <a:gd name="T1" fmla="*/ 8 h 76"/>
                <a:gd name="T2" fmla="*/ 35 w 54"/>
                <a:gd name="T3" fmla="*/ 0 h 76"/>
                <a:gd name="T4" fmla="*/ 21 w 54"/>
                <a:gd name="T5" fmla="*/ 8 h 76"/>
                <a:gd name="T6" fmla="*/ 16 w 54"/>
                <a:gd name="T7" fmla="*/ 25 h 76"/>
                <a:gd name="T8" fmla="*/ 0 w 54"/>
                <a:gd name="T9" fmla="*/ 44 h 76"/>
                <a:gd name="T10" fmla="*/ 0 w 54"/>
                <a:gd name="T11" fmla="*/ 57 h 76"/>
                <a:gd name="T12" fmla="*/ 19 w 54"/>
                <a:gd name="T13" fmla="*/ 76 h 76"/>
                <a:gd name="T14" fmla="*/ 37 w 54"/>
                <a:gd name="T15" fmla="*/ 57 h 76"/>
                <a:gd name="T16" fmla="*/ 37 w 54"/>
                <a:gd name="T17" fmla="*/ 44 h 76"/>
                <a:gd name="T18" fmla="*/ 19 w 54"/>
                <a:gd name="T19" fmla="*/ 25 h 76"/>
                <a:gd name="T20" fmla="*/ 35 w 54"/>
                <a:gd name="T21" fmla="*/ 3 h 76"/>
                <a:gd name="T22" fmla="*/ 51 w 54"/>
                <a:gd name="T23" fmla="*/ 25 h 76"/>
                <a:gd name="T24" fmla="*/ 51 w 54"/>
                <a:gd name="T25" fmla="*/ 27 h 76"/>
                <a:gd name="T26" fmla="*/ 54 w 54"/>
                <a:gd name="T27" fmla="*/ 27 h 76"/>
                <a:gd name="T28" fmla="*/ 54 w 54"/>
                <a:gd name="T29" fmla="*/ 25 h 76"/>
                <a:gd name="T30" fmla="*/ 49 w 54"/>
                <a:gd name="T31" fmla="*/ 8 h 76"/>
                <a:gd name="T32" fmla="*/ 31 w 54"/>
                <a:gd name="T33" fmla="*/ 44 h 76"/>
                <a:gd name="T34" fmla="*/ 31 w 54"/>
                <a:gd name="T35" fmla="*/ 57 h 76"/>
                <a:gd name="T36" fmla="*/ 19 w 54"/>
                <a:gd name="T37" fmla="*/ 70 h 76"/>
                <a:gd name="T38" fmla="*/ 6 w 54"/>
                <a:gd name="T39" fmla="*/ 57 h 76"/>
                <a:gd name="T40" fmla="*/ 6 w 54"/>
                <a:gd name="T41" fmla="*/ 44 h 76"/>
                <a:gd name="T42" fmla="*/ 19 w 54"/>
                <a:gd name="T43" fmla="*/ 31 h 76"/>
                <a:gd name="T44" fmla="*/ 31 w 54"/>
                <a:gd name="T45" fmla="*/ 4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76">
                  <a:moveTo>
                    <a:pt x="49" y="8"/>
                  </a:moveTo>
                  <a:cubicBezTo>
                    <a:pt x="45" y="3"/>
                    <a:pt x="40" y="0"/>
                    <a:pt x="35" y="0"/>
                  </a:cubicBezTo>
                  <a:cubicBezTo>
                    <a:pt x="30" y="0"/>
                    <a:pt x="25" y="3"/>
                    <a:pt x="21" y="8"/>
                  </a:cubicBezTo>
                  <a:cubicBezTo>
                    <a:pt x="18" y="13"/>
                    <a:pt x="16" y="19"/>
                    <a:pt x="16" y="25"/>
                  </a:cubicBezTo>
                  <a:cubicBezTo>
                    <a:pt x="7" y="27"/>
                    <a:pt x="0" y="34"/>
                    <a:pt x="0" y="4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7"/>
                    <a:pt x="9" y="76"/>
                    <a:pt x="19" y="76"/>
                  </a:cubicBezTo>
                  <a:cubicBezTo>
                    <a:pt x="29" y="76"/>
                    <a:pt x="37" y="67"/>
                    <a:pt x="37" y="57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34"/>
                    <a:pt x="29" y="25"/>
                    <a:pt x="19" y="25"/>
                  </a:cubicBezTo>
                  <a:cubicBezTo>
                    <a:pt x="20" y="13"/>
                    <a:pt x="26" y="3"/>
                    <a:pt x="35" y="3"/>
                  </a:cubicBezTo>
                  <a:cubicBezTo>
                    <a:pt x="44" y="3"/>
                    <a:pt x="51" y="13"/>
                    <a:pt x="51" y="25"/>
                  </a:cubicBezTo>
                  <a:cubicBezTo>
                    <a:pt x="51" y="26"/>
                    <a:pt x="51" y="26"/>
                    <a:pt x="51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4" y="25"/>
                  </a:cubicBezTo>
                  <a:cubicBezTo>
                    <a:pt x="54" y="19"/>
                    <a:pt x="52" y="13"/>
                    <a:pt x="49" y="8"/>
                  </a:cubicBezTo>
                  <a:close/>
                  <a:moveTo>
                    <a:pt x="31" y="44"/>
                  </a:moveTo>
                  <a:cubicBezTo>
                    <a:pt x="31" y="57"/>
                    <a:pt x="31" y="57"/>
                    <a:pt x="31" y="57"/>
                  </a:cubicBezTo>
                  <a:cubicBezTo>
                    <a:pt x="31" y="64"/>
                    <a:pt x="26" y="70"/>
                    <a:pt x="19" y="70"/>
                  </a:cubicBezTo>
                  <a:cubicBezTo>
                    <a:pt x="12" y="70"/>
                    <a:pt x="6" y="64"/>
                    <a:pt x="6" y="57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37"/>
                    <a:pt x="12" y="31"/>
                    <a:pt x="19" y="31"/>
                  </a:cubicBezTo>
                  <a:cubicBezTo>
                    <a:pt x="26" y="31"/>
                    <a:pt x="31" y="37"/>
                    <a:pt x="31" y="4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0" name="îṧ1iḋe"/>
            <p:cNvSpPr/>
            <p:nvPr/>
          </p:nvSpPr>
          <p:spPr bwMode="auto">
            <a:xfrm>
              <a:off x="5259251" y="2373980"/>
              <a:ext cx="18323" cy="32982"/>
            </a:xfrm>
            <a:custGeom>
              <a:avLst/>
              <a:gdLst>
                <a:gd name="T0" fmla="*/ 0 w 7"/>
                <a:gd name="T1" fmla="*/ 4 h 13"/>
                <a:gd name="T2" fmla="*/ 0 w 7"/>
                <a:gd name="T3" fmla="*/ 10 h 13"/>
                <a:gd name="T4" fmla="*/ 3 w 7"/>
                <a:gd name="T5" fmla="*/ 13 h 13"/>
                <a:gd name="T6" fmla="*/ 7 w 7"/>
                <a:gd name="T7" fmla="*/ 10 h 13"/>
                <a:gd name="T8" fmla="*/ 7 w 7"/>
                <a:gd name="T9" fmla="*/ 4 h 13"/>
                <a:gd name="T10" fmla="*/ 3 w 7"/>
                <a:gd name="T11" fmla="*/ 0 h 13"/>
                <a:gd name="T12" fmla="*/ 0 w 7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0" y="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3" y="13"/>
                  </a:cubicBezTo>
                  <a:cubicBezTo>
                    <a:pt x="5" y="13"/>
                    <a:pt x="7" y="12"/>
                    <a:pt x="7" y="1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" name="ï$1íḓê"/>
            <p:cNvSpPr/>
            <p:nvPr/>
          </p:nvSpPr>
          <p:spPr bwMode="auto">
            <a:xfrm>
              <a:off x="5614717" y="2283587"/>
              <a:ext cx="178344" cy="205217"/>
            </a:xfrm>
            <a:custGeom>
              <a:avLst/>
              <a:gdLst>
                <a:gd name="T0" fmla="*/ 3 w 70"/>
                <a:gd name="T1" fmla="*/ 77 h 81"/>
                <a:gd name="T2" fmla="*/ 5 w 70"/>
                <a:gd name="T3" fmla="*/ 79 h 81"/>
                <a:gd name="T4" fmla="*/ 14 w 70"/>
                <a:gd name="T5" fmla="*/ 77 h 81"/>
                <a:gd name="T6" fmla="*/ 31 w 70"/>
                <a:gd name="T7" fmla="*/ 54 h 81"/>
                <a:gd name="T8" fmla="*/ 32 w 70"/>
                <a:gd name="T9" fmla="*/ 53 h 81"/>
                <a:gd name="T10" fmla="*/ 52 w 70"/>
                <a:gd name="T11" fmla="*/ 52 h 81"/>
                <a:gd name="T12" fmla="*/ 64 w 70"/>
                <a:gd name="T13" fmla="*/ 18 h 81"/>
                <a:gd name="T14" fmla="*/ 30 w 70"/>
                <a:gd name="T15" fmla="*/ 7 h 81"/>
                <a:gd name="T16" fmla="*/ 18 w 70"/>
                <a:gd name="T17" fmla="*/ 40 h 81"/>
                <a:gd name="T18" fmla="*/ 20 w 70"/>
                <a:gd name="T19" fmla="*/ 44 h 81"/>
                <a:gd name="T20" fmla="*/ 19 w 70"/>
                <a:gd name="T21" fmla="*/ 45 h 81"/>
                <a:gd name="T22" fmla="*/ 2 w 70"/>
                <a:gd name="T23" fmla="*/ 68 h 81"/>
                <a:gd name="T24" fmla="*/ 3 w 70"/>
                <a:gd name="T25" fmla="*/ 77 h 81"/>
                <a:gd name="T26" fmla="*/ 34 w 70"/>
                <a:gd name="T27" fmla="*/ 14 h 81"/>
                <a:gd name="T28" fmla="*/ 57 w 70"/>
                <a:gd name="T29" fmla="*/ 22 h 81"/>
                <a:gd name="T30" fmla="*/ 48 w 70"/>
                <a:gd name="T31" fmla="*/ 44 h 81"/>
                <a:gd name="T32" fmla="*/ 25 w 70"/>
                <a:gd name="T33" fmla="*/ 37 h 81"/>
                <a:gd name="T34" fmla="*/ 34 w 70"/>
                <a:gd name="T35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" h="81">
                  <a:moveTo>
                    <a:pt x="3" y="77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8" y="81"/>
                    <a:pt x="12" y="80"/>
                    <a:pt x="14" y="77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4"/>
                    <a:pt x="32" y="53"/>
                    <a:pt x="32" y="53"/>
                  </a:cubicBezTo>
                  <a:cubicBezTo>
                    <a:pt x="38" y="55"/>
                    <a:pt x="45" y="55"/>
                    <a:pt x="52" y="52"/>
                  </a:cubicBezTo>
                  <a:cubicBezTo>
                    <a:pt x="65" y="46"/>
                    <a:pt x="70" y="31"/>
                    <a:pt x="64" y="18"/>
                  </a:cubicBezTo>
                  <a:cubicBezTo>
                    <a:pt x="58" y="6"/>
                    <a:pt x="43" y="0"/>
                    <a:pt x="30" y="7"/>
                  </a:cubicBezTo>
                  <a:cubicBezTo>
                    <a:pt x="18" y="13"/>
                    <a:pt x="12" y="28"/>
                    <a:pt x="18" y="40"/>
                  </a:cubicBezTo>
                  <a:cubicBezTo>
                    <a:pt x="19" y="42"/>
                    <a:pt x="19" y="43"/>
                    <a:pt x="20" y="44"/>
                  </a:cubicBezTo>
                  <a:cubicBezTo>
                    <a:pt x="20" y="45"/>
                    <a:pt x="20" y="45"/>
                    <a:pt x="19" y="45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0" y="71"/>
                    <a:pt x="0" y="75"/>
                    <a:pt x="3" y="77"/>
                  </a:cubicBezTo>
                  <a:moveTo>
                    <a:pt x="34" y="14"/>
                  </a:moveTo>
                  <a:cubicBezTo>
                    <a:pt x="43" y="10"/>
                    <a:pt x="53" y="13"/>
                    <a:pt x="57" y="22"/>
                  </a:cubicBezTo>
                  <a:cubicBezTo>
                    <a:pt x="61" y="30"/>
                    <a:pt x="57" y="40"/>
                    <a:pt x="48" y="44"/>
                  </a:cubicBezTo>
                  <a:cubicBezTo>
                    <a:pt x="40" y="49"/>
                    <a:pt x="29" y="45"/>
                    <a:pt x="25" y="37"/>
                  </a:cubicBezTo>
                  <a:cubicBezTo>
                    <a:pt x="21" y="28"/>
                    <a:pt x="25" y="18"/>
                    <a:pt x="34" y="14"/>
                  </a:cubicBezTo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2" name="iŝļïḓe"/>
            <p:cNvSpPr/>
            <p:nvPr/>
          </p:nvSpPr>
          <p:spPr bwMode="auto">
            <a:xfrm>
              <a:off x="6871673" y="3727438"/>
              <a:ext cx="156356" cy="32982"/>
            </a:xfrm>
            <a:custGeom>
              <a:avLst/>
              <a:gdLst>
                <a:gd name="T0" fmla="*/ 62 w 128"/>
                <a:gd name="T1" fmla="*/ 2 h 27"/>
                <a:gd name="T2" fmla="*/ 66 w 128"/>
                <a:gd name="T3" fmla="*/ 2 h 27"/>
                <a:gd name="T4" fmla="*/ 66 w 128"/>
                <a:gd name="T5" fmla="*/ 27 h 27"/>
                <a:gd name="T6" fmla="*/ 128 w 128"/>
                <a:gd name="T7" fmla="*/ 27 h 27"/>
                <a:gd name="T8" fmla="*/ 128 w 128"/>
                <a:gd name="T9" fmla="*/ 0 h 27"/>
                <a:gd name="T10" fmla="*/ 0 w 128"/>
                <a:gd name="T11" fmla="*/ 0 h 27"/>
                <a:gd name="T12" fmla="*/ 0 w 128"/>
                <a:gd name="T13" fmla="*/ 27 h 27"/>
                <a:gd name="T14" fmla="*/ 62 w 128"/>
                <a:gd name="T15" fmla="*/ 27 h 27"/>
                <a:gd name="T16" fmla="*/ 62 w 128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7">
                  <a:moveTo>
                    <a:pt x="62" y="2"/>
                  </a:moveTo>
                  <a:lnTo>
                    <a:pt x="66" y="2"/>
                  </a:lnTo>
                  <a:lnTo>
                    <a:pt x="66" y="27"/>
                  </a:lnTo>
                  <a:lnTo>
                    <a:pt x="128" y="27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62" y="27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" name="îṧliďê"/>
            <p:cNvSpPr/>
            <p:nvPr/>
          </p:nvSpPr>
          <p:spPr bwMode="auto">
            <a:xfrm>
              <a:off x="6995048" y="3765305"/>
              <a:ext cx="32982" cy="2809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4" name="íṡļiḓê"/>
            <p:cNvSpPr/>
            <p:nvPr/>
          </p:nvSpPr>
          <p:spPr bwMode="auto">
            <a:xfrm>
              <a:off x="6871673" y="3765305"/>
              <a:ext cx="37868" cy="2809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" name="íṡ1iḑe"/>
            <p:cNvSpPr/>
            <p:nvPr/>
          </p:nvSpPr>
          <p:spPr bwMode="auto">
            <a:xfrm>
              <a:off x="6914427" y="3765305"/>
              <a:ext cx="75735" cy="2809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" name="işḻiḓé"/>
            <p:cNvSpPr/>
            <p:nvPr/>
          </p:nvSpPr>
          <p:spPr bwMode="auto">
            <a:xfrm>
              <a:off x="6871673" y="3800730"/>
              <a:ext cx="80621" cy="28096"/>
            </a:xfrm>
            <a:custGeom>
              <a:avLst/>
              <a:gdLst>
                <a:gd name="T0" fmla="*/ 0 w 32"/>
                <a:gd name="T1" fmla="*/ 4 h 11"/>
                <a:gd name="T2" fmla="*/ 7 w 32"/>
                <a:gd name="T3" fmla="*/ 11 h 11"/>
                <a:gd name="T4" fmla="*/ 32 w 32"/>
                <a:gd name="T5" fmla="*/ 11 h 11"/>
                <a:gd name="T6" fmla="*/ 32 w 32"/>
                <a:gd name="T7" fmla="*/ 0 h 11"/>
                <a:gd name="T8" fmla="*/ 0 w 32"/>
                <a:gd name="T9" fmla="*/ 0 h 11"/>
                <a:gd name="T10" fmla="*/ 0 w 32"/>
                <a:gd name="T1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1">
                  <a:moveTo>
                    <a:pt x="0" y="4"/>
                  </a:moveTo>
                  <a:cubicBezTo>
                    <a:pt x="0" y="8"/>
                    <a:pt x="3" y="11"/>
                    <a:pt x="7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" name="íśḻîḍê"/>
            <p:cNvSpPr/>
            <p:nvPr/>
          </p:nvSpPr>
          <p:spPr bwMode="auto">
            <a:xfrm>
              <a:off x="6924199" y="3694456"/>
              <a:ext cx="103831" cy="28096"/>
            </a:xfrm>
            <a:custGeom>
              <a:avLst/>
              <a:gdLst>
                <a:gd name="T0" fmla="*/ 41 w 41"/>
                <a:gd name="T1" fmla="*/ 7 h 11"/>
                <a:gd name="T2" fmla="*/ 34 w 41"/>
                <a:gd name="T3" fmla="*/ 0 h 11"/>
                <a:gd name="T4" fmla="*/ 30 w 41"/>
                <a:gd name="T5" fmla="*/ 0 h 11"/>
                <a:gd name="T6" fmla="*/ 30 w 41"/>
                <a:gd name="T7" fmla="*/ 11 h 11"/>
                <a:gd name="T8" fmla="*/ 27 w 41"/>
                <a:gd name="T9" fmla="*/ 11 h 11"/>
                <a:gd name="T10" fmla="*/ 27 w 41"/>
                <a:gd name="T11" fmla="*/ 0 h 11"/>
                <a:gd name="T12" fmla="*/ 0 w 41"/>
                <a:gd name="T13" fmla="*/ 0 h 11"/>
                <a:gd name="T14" fmla="*/ 0 w 41"/>
                <a:gd name="T15" fmla="*/ 11 h 11"/>
                <a:gd name="T16" fmla="*/ 41 w 41"/>
                <a:gd name="T17" fmla="*/ 11 h 11"/>
                <a:gd name="T18" fmla="*/ 41 w 41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1">
                  <a:moveTo>
                    <a:pt x="41" y="7"/>
                  </a:moveTo>
                  <a:cubicBezTo>
                    <a:pt x="41" y="3"/>
                    <a:pt x="38" y="0"/>
                    <a:pt x="3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1" y="11"/>
                    <a:pt x="41" y="11"/>
                    <a:pt x="41" y="11"/>
                  </a:cubicBezTo>
                  <a:lnTo>
                    <a:pt x="41" y="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" name="ïṩļîḓè"/>
            <p:cNvSpPr/>
            <p:nvPr/>
          </p:nvSpPr>
          <p:spPr bwMode="auto">
            <a:xfrm>
              <a:off x="6957180" y="3800730"/>
              <a:ext cx="70849" cy="28096"/>
            </a:xfrm>
            <a:custGeom>
              <a:avLst/>
              <a:gdLst>
                <a:gd name="T0" fmla="*/ 0 w 28"/>
                <a:gd name="T1" fmla="*/ 0 h 11"/>
                <a:gd name="T2" fmla="*/ 0 w 28"/>
                <a:gd name="T3" fmla="*/ 11 h 11"/>
                <a:gd name="T4" fmla="*/ 21 w 28"/>
                <a:gd name="T5" fmla="*/ 11 h 11"/>
                <a:gd name="T6" fmla="*/ 28 w 28"/>
                <a:gd name="T7" fmla="*/ 4 h 11"/>
                <a:gd name="T8" fmla="*/ 28 w 28"/>
                <a:gd name="T9" fmla="*/ 0 h 11"/>
                <a:gd name="T10" fmla="*/ 0 w 2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5" y="11"/>
                    <a:pt x="28" y="8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" name="ïṣḻíḓê"/>
            <p:cNvSpPr/>
            <p:nvPr/>
          </p:nvSpPr>
          <p:spPr bwMode="auto">
            <a:xfrm>
              <a:off x="6871673" y="3694456"/>
              <a:ext cx="47640" cy="28096"/>
            </a:xfrm>
            <a:custGeom>
              <a:avLst/>
              <a:gdLst>
                <a:gd name="T0" fmla="*/ 19 w 19"/>
                <a:gd name="T1" fmla="*/ 0 h 11"/>
                <a:gd name="T2" fmla="*/ 7 w 19"/>
                <a:gd name="T3" fmla="*/ 0 h 11"/>
                <a:gd name="T4" fmla="*/ 0 w 19"/>
                <a:gd name="T5" fmla="*/ 7 h 11"/>
                <a:gd name="T6" fmla="*/ 0 w 19"/>
                <a:gd name="T7" fmla="*/ 11 h 11"/>
                <a:gd name="T8" fmla="*/ 19 w 19"/>
                <a:gd name="T9" fmla="*/ 11 h 11"/>
                <a:gd name="T10" fmla="*/ 19 w 19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">
                  <a:moveTo>
                    <a:pt x="1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11"/>
                    <a:pt x="19" y="11"/>
                    <a:pt x="19" y="11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" name="îšľídè"/>
            <p:cNvSpPr/>
            <p:nvPr/>
          </p:nvSpPr>
          <p:spPr bwMode="auto">
            <a:xfrm>
              <a:off x="5152978" y="3694456"/>
              <a:ext cx="249193" cy="240642"/>
            </a:xfrm>
            <a:custGeom>
              <a:avLst/>
              <a:gdLst>
                <a:gd name="T0" fmla="*/ 49 w 98"/>
                <a:gd name="T1" fmla="*/ 0 h 95"/>
                <a:gd name="T2" fmla="*/ 0 w 98"/>
                <a:gd name="T3" fmla="*/ 47 h 95"/>
                <a:gd name="T4" fmla="*/ 49 w 98"/>
                <a:gd name="T5" fmla="*/ 95 h 95"/>
                <a:gd name="T6" fmla="*/ 98 w 98"/>
                <a:gd name="T7" fmla="*/ 47 h 95"/>
                <a:gd name="T8" fmla="*/ 49 w 98"/>
                <a:gd name="T9" fmla="*/ 0 h 95"/>
                <a:gd name="T10" fmla="*/ 48 w 98"/>
                <a:gd name="T11" fmla="*/ 72 h 95"/>
                <a:gd name="T12" fmla="*/ 23 w 98"/>
                <a:gd name="T13" fmla="*/ 48 h 95"/>
                <a:gd name="T14" fmla="*/ 48 w 98"/>
                <a:gd name="T15" fmla="*/ 24 h 95"/>
                <a:gd name="T16" fmla="*/ 74 w 98"/>
                <a:gd name="T17" fmla="*/ 48 h 95"/>
                <a:gd name="T18" fmla="*/ 48 w 98"/>
                <a:gd name="T19" fmla="*/ 7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5">
                  <a:moveTo>
                    <a:pt x="49" y="0"/>
                  </a:moveTo>
                  <a:cubicBezTo>
                    <a:pt x="22" y="0"/>
                    <a:pt x="0" y="21"/>
                    <a:pt x="0" y="47"/>
                  </a:cubicBezTo>
                  <a:cubicBezTo>
                    <a:pt x="0" y="74"/>
                    <a:pt x="22" y="95"/>
                    <a:pt x="49" y="95"/>
                  </a:cubicBezTo>
                  <a:cubicBezTo>
                    <a:pt x="76" y="95"/>
                    <a:pt x="98" y="74"/>
                    <a:pt x="98" y="47"/>
                  </a:cubicBezTo>
                  <a:cubicBezTo>
                    <a:pt x="98" y="21"/>
                    <a:pt x="76" y="0"/>
                    <a:pt x="49" y="0"/>
                  </a:cubicBezTo>
                  <a:close/>
                  <a:moveTo>
                    <a:pt x="48" y="72"/>
                  </a:moveTo>
                  <a:cubicBezTo>
                    <a:pt x="35" y="72"/>
                    <a:pt x="23" y="61"/>
                    <a:pt x="23" y="48"/>
                  </a:cubicBezTo>
                  <a:cubicBezTo>
                    <a:pt x="23" y="34"/>
                    <a:pt x="35" y="24"/>
                    <a:pt x="48" y="24"/>
                  </a:cubicBezTo>
                  <a:cubicBezTo>
                    <a:pt x="62" y="24"/>
                    <a:pt x="74" y="34"/>
                    <a:pt x="74" y="48"/>
                  </a:cubicBezTo>
                  <a:cubicBezTo>
                    <a:pt x="74" y="61"/>
                    <a:pt x="62" y="72"/>
                    <a:pt x="48" y="7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" name="ïšlíďé"/>
            <p:cNvSpPr/>
            <p:nvPr/>
          </p:nvSpPr>
          <p:spPr bwMode="auto">
            <a:xfrm>
              <a:off x="5226270" y="3767748"/>
              <a:ext cx="98944" cy="94058"/>
            </a:xfrm>
            <a:custGeom>
              <a:avLst/>
              <a:gdLst>
                <a:gd name="T0" fmla="*/ 20 w 39"/>
                <a:gd name="T1" fmla="*/ 0 h 37"/>
                <a:gd name="T2" fmla="*/ 0 w 39"/>
                <a:gd name="T3" fmla="*/ 18 h 37"/>
                <a:gd name="T4" fmla="*/ 20 w 39"/>
                <a:gd name="T5" fmla="*/ 37 h 37"/>
                <a:gd name="T6" fmla="*/ 39 w 39"/>
                <a:gd name="T7" fmla="*/ 18 h 37"/>
                <a:gd name="T8" fmla="*/ 20 w 39"/>
                <a:gd name="T9" fmla="*/ 0 h 37"/>
                <a:gd name="T10" fmla="*/ 19 w 39"/>
                <a:gd name="T11" fmla="*/ 34 h 37"/>
                <a:gd name="T12" fmla="*/ 4 w 39"/>
                <a:gd name="T13" fmla="*/ 19 h 37"/>
                <a:gd name="T14" fmla="*/ 19 w 39"/>
                <a:gd name="T15" fmla="*/ 4 h 37"/>
                <a:gd name="T16" fmla="*/ 35 w 39"/>
                <a:gd name="T17" fmla="*/ 19 h 37"/>
                <a:gd name="T18" fmla="*/ 19 w 39"/>
                <a:gd name="T19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7">
                  <a:moveTo>
                    <a:pt x="20" y="0"/>
                  </a:moveTo>
                  <a:cubicBezTo>
                    <a:pt x="9" y="0"/>
                    <a:pt x="0" y="8"/>
                    <a:pt x="0" y="18"/>
                  </a:cubicBezTo>
                  <a:cubicBezTo>
                    <a:pt x="0" y="29"/>
                    <a:pt x="9" y="37"/>
                    <a:pt x="20" y="37"/>
                  </a:cubicBezTo>
                  <a:cubicBezTo>
                    <a:pt x="30" y="37"/>
                    <a:pt x="39" y="29"/>
                    <a:pt x="39" y="18"/>
                  </a:cubicBezTo>
                  <a:cubicBezTo>
                    <a:pt x="39" y="8"/>
                    <a:pt x="30" y="0"/>
                    <a:pt x="20" y="0"/>
                  </a:cubicBezTo>
                  <a:close/>
                  <a:moveTo>
                    <a:pt x="19" y="34"/>
                  </a:moveTo>
                  <a:cubicBezTo>
                    <a:pt x="11" y="34"/>
                    <a:pt x="4" y="27"/>
                    <a:pt x="4" y="19"/>
                  </a:cubicBezTo>
                  <a:cubicBezTo>
                    <a:pt x="4" y="10"/>
                    <a:pt x="11" y="4"/>
                    <a:pt x="19" y="4"/>
                  </a:cubicBezTo>
                  <a:cubicBezTo>
                    <a:pt x="28" y="4"/>
                    <a:pt x="35" y="10"/>
                    <a:pt x="35" y="19"/>
                  </a:cubicBezTo>
                  <a:cubicBezTo>
                    <a:pt x="35" y="27"/>
                    <a:pt x="28" y="34"/>
                    <a:pt x="19" y="3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2" name="íṩḻîḓé"/>
            <p:cNvSpPr/>
            <p:nvPr/>
          </p:nvSpPr>
          <p:spPr bwMode="auto">
            <a:xfrm>
              <a:off x="4053599" y="2209073"/>
              <a:ext cx="145363" cy="164907"/>
            </a:xfrm>
            <a:custGeom>
              <a:avLst/>
              <a:gdLst>
                <a:gd name="T0" fmla="*/ 0 w 57"/>
                <a:gd name="T1" fmla="*/ 39 h 65"/>
                <a:gd name="T2" fmla="*/ 27 w 57"/>
                <a:gd name="T3" fmla="*/ 65 h 65"/>
                <a:gd name="T4" fmla="*/ 30 w 57"/>
                <a:gd name="T5" fmla="*/ 65 h 65"/>
                <a:gd name="T6" fmla="*/ 57 w 57"/>
                <a:gd name="T7" fmla="*/ 39 h 65"/>
                <a:gd name="T8" fmla="*/ 57 w 57"/>
                <a:gd name="T9" fmla="*/ 0 h 65"/>
                <a:gd name="T10" fmla="*/ 0 w 57"/>
                <a:gd name="T11" fmla="*/ 0 h 65"/>
                <a:gd name="T12" fmla="*/ 0 w 57"/>
                <a:gd name="T13" fmla="*/ 39 h 65"/>
                <a:gd name="T14" fmla="*/ 38 w 57"/>
                <a:gd name="T15" fmla="*/ 3 h 65"/>
                <a:gd name="T16" fmla="*/ 50 w 57"/>
                <a:gd name="T17" fmla="*/ 3 h 65"/>
                <a:gd name="T18" fmla="*/ 50 w 57"/>
                <a:gd name="T19" fmla="*/ 37 h 65"/>
                <a:gd name="T20" fmla="*/ 44 w 57"/>
                <a:gd name="T21" fmla="*/ 43 h 65"/>
                <a:gd name="T22" fmla="*/ 38 w 57"/>
                <a:gd name="T23" fmla="*/ 37 h 65"/>
                <a:gd name="T24" fmla="*/ 38 w 57"/>
                <a:gd name="T25" fmla="*/ 3 h 65"/>
                <a:gd name="T26" fmla="*/ 21 w 57"/>
                <a:gd name="T27" fmla="*/ 3 h 65"/>
                <a:gd name="T28" fmla="*/ 34 w 57"/>
                <a:gd name="T29" fmla="*/ 3 h 65"/>
                <a:gd name="T30" fmla="*/ 34 w 57"/>
                <a:gd name="T31" fmla="*/ 36 h 65"/>
                <a:gd name="T32" fmla="*/ 27 w 57"/>
                <a:gd name="T33" fmla="*/ 43 h 65"/>
                <a:gd name="T34" fmla="*/ 21 w 57"/>
                <a:gd name="T35" fmla="*/ 36 h 65"/>
                <a:gd name="T36" fmla="*/ 21 w 57"/>
                <a:gd name="T37" fmla="*/ 3 h 65"/>
                <a:gd name="T38" fmla="*/ 5 w 57"/>
                <a:gd name="T39" fmla="*/ 3 h 65"/>
                <a:gd name="T40" fmla="*/ 18 w 57"/>
                <a:gd name="T41" fmla="*/ 3 h 65"/>
                <a:gd name="T42" fmla="*/ 18 w 57"/>
                <a:gd name="T43" fmla="*/ 36 h 65"/>
                <a:gd name="T44" fmla="*/ 11 w 57"/>
                <a:gd name="T45" fmla="*/ 42 h 65"/>
                <a:gd name="T46" fmla="*/ 5 w 57"/>
                <a:gd name="T47" fmla="*/ 36 h 65"/>
                <a:gd name="T48" fmla="*/ 5 w 57"/>
                <a:gd name="T49" fmla="*/ 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65">
                  <a:moveTo>
                    <a:pt x="0" y="39"/>
                  </a:moveTo>
                  <a:cubicBezTo>
                    <a:pt x="0" y="54"/>
                    <a:pt x="12" y="65"/>
                    <a:pt x="27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45" y="65"/>
                    <a:pt x="57" y="54"/>
                    <a:pt x="57" y="39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9"/>
                  </a:lnTo>
                  <a:close/>
                  <a:moveTo>
                    <a:pt x="38" y="3"/>
                  </a:moveTo>
                  <a:cubicBezTo>
                    <a:pt x="50" y="3"/>
                    <a:pt x="50" y="3"/>
                    <a:pt x="50" y="3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40"/>
                    <a:pt x="48" y="43"/>
                    <a:pt x="44" y="43"/>
                  </a:cubicBezTo>
                  <a:cubicBezTo>
                    <a:pt x="41" y="43"/>
                    <a:pt x="38" y="40"/>
                    <a:pt x="38" y="37"/>
                  </a:cubicBezTo>
                  <a:lnTo>
                    <a:pt x="38" y="3"/>
                  </a:lnTo>
                  <a:close/>
                  <a:moveTo>
                    <a:pt x="21" y="3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0"/>
                    <a:pt x="31" y="43"/>
                    <a:pt x="27" y="43"/>
                  </a:cubicBezTo>
                  <a:cubicBezTo>
                    <a:pt x="24" y="43"/>
                    <a:pt x="21" y="40"/>
                    <a:pt x="21" y="36"/>
                  </a:cubicBezTo>
                  <a:lnTo>
                    <a:pt x="21" y="3"/>
                  </a:lnTo>
                  <a:close/>
                  <a:moveTo>
                    <a:pt x="5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40"/>
                    <a:pt x="15" y="42"/>
                    <a:pt x="11" y="42"/>
                  </a:cubicBezTo>
                  <a:cubicBezTo>
                    <a:pt x="8" y="42"/>
                    <a:pt x="5" y="40"/>
                    <a:pt x="5" y="36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3" name="ïṣḻïḍè"/>
            <p:cNvSpPr/>
            <p:nvPr/>
          </p:nvSpPr>
          <p:spPr bwMode="auto">
            <a:xfrm>
              <a:off x="4041383" y="2128452"/>
              <a:ext cx="169793" cy="75735"/>
            </a:xfrm>
            <a:custGeom>
              <a:avLst/>
              <a:gdLst>
                <a:gd name="T0" fmla="*/ 58 w 67"/>
                <a:gd name="T1" fmla="*/ 12 h 30"/>
                <a:gd name="T2" fmla="*/ 46 w 67"/>
                <a:gd name="T3" fmla="*/ 12 h 30"/>
                <a:gd name="T4" fmla="*/ 33 w 67"/>
                <a:gd name="T5" fmla="*/ 0 h 30"/>
                <a:gd name="T6" fmla="*/ 20 w 67"/>
                <a:gd name="T7" fmla="*/ 12 h 30"/>
                <a:gd name="T8" fmla="*/ 9 w 67"/>
                <a:gd name="T9" fmla="*/ 12 h 30"/>
                <a:gd name="T10" fmla="*/ 0 w 67"/>
                <a:gd name="T11" fmla="*/ 21 h 30"/>
                <a:gd name="T12" fmla="*/ 0 w 67"/>
                <a:gd name="T13" fmla="*/ 21 h 30"/>
                <a:gd name="T14" fmla="*/ 9 w 67"/>
                <a:gd name="T15" fmla="*/ 30 h 30"/>
                <a:gd name="T16" fmla="*/ 58 w 67"/>
                <a:gd name="T17" fmla="*/ 30 h 30"/>
                <a:gd name="T18" fmla="*/ 67 w 67"/>
                <a:gd name="T19" fmla="*/ 21 h 30"/>
                <a:gd name="T20" fmla="*/ 67 w 67"/>
                <a:gd name="T21" fmla="*/ 21 h 30"/>
                <a:gd name="T22" fmla="*/ 58 w 67"/>
                <a:gd name="T23" fmla="*/ 12 h 30"/>
                <a:gd name="T24" fmla="*/ 23 w 67"/>
                <a:gd name="T25" fmla="*/ 12 h 30"/>
                <a:gd name="T26" fmla="*/ 33 w 67"/>
                <a:gd name="T27" fmla="*/ 4 h 30"/>
                <a:gd name="T28" fmla="*/ 42 w 67"/>
                <a:gd name="T29" fmla="*/ 12 h 30"/>
                <a:gd name="T30" fmla="*/ 23 w 67"/>
                <a:gd name="T3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30">
                  <a:moveTo>
                    <a:pt x="58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5" y="5"/>
                    <a:pt x="39" y="0"/>
                    <a:pt x="33" y="0"/>
                  </a:cubicBezTo>
                  <a:cubicBezTo>
                    <a:pt x="26" y="0"/>
                    <a:pt x="21" y="5"/>
                    <a:pt x="2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2"/>
                    <a:pt x="0" y="16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6"/>
                    <a:pt x="4" y="30"/>
                    <a:pt x="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63" y="30"/>
                    <a:pt x="67" y="26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16"/>
                    <a:pt x="63" y="12"/>
                    <a:pt x="58" y="12"/>
                  </a:cubicBezTo>
                  <a:close/>
                  <a:moveTo>
                    <a:pt x="23" y="12"/>
                  </a:moveTo>
                  <a:cubicBezTo>
                    <a:pt x="24" y="7"/>
                    <a:pt x="28" y="4"/>
                    <a:pt x="33" y="4"/>
                  </a:cubicBezTo>
                  <a:cubicBezTo>
                    <a:pt x="37" y="4"/>
                    <a:pt x="41" y="7"/>
                    <a:pt x="42" y="12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" name="iṧļîḋê"/>
            <p:cNvSpPr/>
            <p:nvPr/>
          </p:nvSpPr>
          <p:spPr bwMode="auto">
            <a:xfrm>
              <a:off x="5640369" y="1196423"/>
              <a:ext cx="134369" cy="179566"/>
            </a:xfrm>
            <a:custGeom>
              <a:avLst/>
              <a:gdLst>
                <a:gd name="T0" fmla="*/ 46 w 53"/>
                <a:gd name="T1" fmla="*/ 0 h 71"/>
                <a:gd name="T2" fmla="*/ 7 w 53"/>
                <a:gd name="T3" fmla="*/ 0 h 71"/>
                <a:gd name="T4" fmla="*/ 0 w 53"/>
                <a:gd name="T5" fmla="*/ 7 h 71"/>
                <a:gd name="T6" fmla="*/ 0 w 53"/>
                <a:gd name="T7" fmla="*/ 64 h 71"/>
                <a:gd name="T8" fmla="*/ 7 w 53"/>
                <a:gd name="T9" fmla="*/ 71 h 71"/>
                <a:gd name="T10" fmla="*/ 46 w 53"/>
                <a:gd name="T11" fmla="*/ 71 h 71"/>
                <a:gd name="T12" fmla="*/ 53 w 53"/>
                <a:gd name="T13" fmla="*/ 64 h 71"/>
                <a:gd name="T14" fmla="*/ 53 w 53"/>
                <a:gd name="T15" fmla="*/ 7 h 71"/>
                <a:gd name="T16" fmla="*/ 46 w 53"/>
                <a:gd name="T17" fmla="*/ 0 h 71"/>
                <a:gd name="T18" fmla="*/ 18 w 53"/>
                <a:gd name="T19" fmla="*/ 59 h 71"/>
                <a:gd name="T20" fmla="*/ 9 w 53"/>
                <a:gd name="T21" fmla="*/ 59 h 71"/>
                <a:gd name="T22" fmla="*/ 6 w 53"/>
                <a:gd name="T23" fmla="*/ 57 h 71"/>
                <a:gd name="T24" fmla="*/ 9 w 53"/>
                <a:gd name="T25" fmla="*/ 54 h 71"/>
                <a:gd name="T26" fmla="*/ 18 w 53"/>
                <a:gd name="T27" fmla="*/ 54 h 71"/>
                <a:gd name="T28" fmla="*/ 21 w 53"/>
                <a:gd name="T29" fmla="*/ 57 h 71"/>
                <a:gd name="T30" fmla="*/ 18 w 53"/>
                <a:gd name="T31" fmla="*/ 59 h 71"/>
                <a:gd name="T32" fmla="*/ 25 w 53"/>
                <a:gd name="T33" fmla="*/ 60 h 71"/>
                <a:gd name="T34" fmla="*/ 22 w 53"/>
                <a:gd name="T35" fmla="*/ 57 h 71"/>
                <a:gd name="T36" fmla="*/ 25 w 53"/>
                <a:gd name="T37" fmla="*/ 54 h 71"/>
                <a:gd name="T38" fmla="*/ 29 w 53"/>
                <a:gd name="T39" fmla="*/ 57 h 71"/>
                <a:gd name="T40" fmla="*/ 25 w 53"/>
                <a:gd name="T41" fmla="*/ 60 h 71"/>
                <a:gd name="T42" fmla="*/ 43 w 53"/>
                <a:gd name="T43" fmla="*/ 59 h 71"/>
                <a:gd name="T44" fmla="*/ 34 w 53"/>
                <a:gd name="T45" fmla="*/ 59 h 71"/>
                <a:gd name="T46" fmla="*/ 31 w 53"/>
                <a:gd name="T47" fmla="*/ 57 h 71"/>
                <a:gd name="T48" fmla="*/ 34 w 53"/>
                <a:gd name="T49" fmla="*/ 54 h 71"/>
                <a:gd name="T50" fmla="*/ 43 w 53"/>
                <a:gd name="T51" fmla="*/ 54 h 71"/>
                <a:gd name="T52" fmla="*/ 46 w 53"/>
                <a:gd name="T53" fmla="*/ 57 h 71"/>
                <a:gd name="T54" fmla="*/ 43 w 53"/>
                <a:gd name="T55" fmla="*/ 59 h 71"/>
                <a:gd name="T56" fmla="*/ 47 w 53"/>
                <a:gd name="T57" fmla="*/ 47 h 71"/>
                <a:gd name="T58" fmla="*/ 5 w 53"/>
                <a:gd name="T59" fmla="*/ 47 h 71"/>
                <a:gd name="T60" fmla="*/ 5 w 53"/>
                <a:gd name="T61" fmla="*/ 8 h 71"/>
                <a:gd name="T62" fmla="*/ 6 w 53"/>
                <a:gd name="T63" fmla="*/ 7 h 71"/>
                <a:gd name="T64" fmla="*/ 45 w 53"/>
                <a:gd name="T65" fmla="*/ 7 h 71"/>
                <a:gd name="T66" fmla="*/ 47 w 53"/>
                <a:gd name="T67" fmla="*/ 8 h 71"/>
                <a:gd name="T68" fmla="*/ 47 w 53"/>
                <a:gd name="T69" fmla="*/ 4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" h="71">
                  <a:moveTo>
                    <a:pt x="4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1"/>
                    <a:pt x="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50" y="71"/>
                    <a:pt x="53" y="68"/>
                    <a:pt x="53" y="6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3"/>
                    <a:pt x="50" y="0"/>
                    <a:pt x="46" y="0"/>
                  </a:cubicBezTo>
                  <a:close/>
                  <a:moveTo>
                    <a:pt x="18" y="59"/>
                  </a:moveTo>
                  <a:cubicBezTo>
                    <a:pt x="9" y="59"/>
                    <a:pt x="9" y="59"/>
                    <a:pt x="9" y="59"/>
                  </a:cubicBezTo>
                  <a:cubicBezTo>
                    <a:pt x="7" y="59"/>
                    <a:pt x="6" y="58"/>
                    <a:pt x="6" y="57"/>
                  </a:cubicBezTo>
                  <a:cubicBezTo>
                    <a:pt x="6" y="55"/>
                    <a:pt x="7" y="54"/>
                    <a:pt x="9" y="54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9" y="54"/>
                    <a:pt x="21" y="55"/>
                    <a:pt x="21" y="57"/>
                  </a:cubicBezTo>
                  <a:cubicBezTo>
                    <a:pt x="21" y="58"/>
                    <a:pt x="19" y="59"/>
                    <a:pt x="18" y="59"/>
                  </a:cubicBezTo>
                  <a:close/>
                  <a:moveTo>
                    <a:pt x="25" y="60"/>
                  </a:moveTo>
                  <a:cubicBezTo>
                    <a:pt x="24" y="60"/>
                    <a:pt x="22" y="58"/>
                    <a:pt x="22" y="57"/>
                  </a:cubicBezTo>
                  <a:cubicBezTo>
                    <a:pt x="22" y="55"/>
                    <a:pt x="24" y="54"/>
                    <a:pt x="25" y="54"/>
                  </a:cubicBezTo>
                  <a:cubicBezTo>
                    <a:pt x="27" y="54"/>
                    <a:pt x="29" y="55"/>
                    <a:pt x="29" y="57"/>
                  </a:cubicBezTo>
                  <a:cubicBezTo>
                    <a:pt x="29" y="58"/>
                    <a:pt x="27" y="60"/>
                    <a:pt x="25" y="60"/>
                  </a:cubicBezTo>
                  <a:close/>
                  <a:moveTo>
                    <a:pt x="43" y="59"/>
                  </a:moveTo>
                  <a:cubicBezTo>
                    <a:pt x="34" y="59"/>
                    <a:pt x="34" y="59"/>
                    <a:pt x="34" y="59"/>
                  </a:cubicBezTo>
                  <a:cubicBezTo>
                    <a:pt x="32" y="59"/>
                    <a:pt x="31" y="58"/>
                    <a:pt x="31" y="57"/>
                  </a:cubicBezTo>
                  <a:cubicBezTo>
                    <a:pt x="31" y="55"/>
                    <a:pt x="32" y="54"/>
                    <a:pt x="3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4"/>
                    <a:pt x="46" y="55"/>
                    <a:pt x="46" y="57"/>
                  </a:cubicBezTo>
                  <a:cubicBezTo>
                    <a:pt x="46" y="58"/>
                    <a:pt x="45" y="59"/>
                    <a:pt x="43" y="59"/>
                  </a:cubicBezTo>
                  <a:close/>
                  <a:moveTo>
                    <a:pt x="47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7"/>
                    <a:pt x="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7" y="8"/>
                    <a:pt x="47" y="8"/>
                  </a:cubicBezTo>
                  <a:lnTo>
                    <a:pt x="47" y="4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" name="iṧlïḓê"/>
            <p:cNvSpPr/>
            <p:nvPr/>
          </p:nvSpPr>
          <p:spPr bwMode="auto">
            <a:xfrm>
              <a:off x="5063805" y="1765657"/>
              <a:ext cx="197888" cy="225984"/>
            </a:xfrm>
            <a:custGeom>
              <a:avLst/>
              <a:gdLst>
                <a:gd name="T0" fmla="*/ 52 w 78"/>
                <a:gd name="T1" fmla="*/ 79 h 89"/>
                <a:gd name="T2" fmla="*/ 49 w 78"/>
                <a:gd name="T3" fmla="*/ 75 h 89"/>
                <a:gd name="T4" fmla="*/ 42 w 78"/>
                <a:gd name="T5" fmla="*/ 75 h 89"/>
                <a:gd name="T6" fmla="*/ 42 w 78"/>
                <a:gd name="T7" fmla="*/ 67 h 89"/>
                <a:gd name="T8" fmla="*/ 56 w 78"/>
                <a:gd name="T9" fmla="*/ 67 h 89"/>
                <a:gd name="T10" fmla="*/ 64 w 78"/>
                <a:gd name="T11" fmla="*/ 59 h 89"/>
                <a:gd name="T12" fmla="*/ 64 w 78"/>
                <a:gd name="T13" fmla="*/ 32 h 89"/>
                <a:gd name="T14" fmla="*/ 70 w 78"/>
                <a:gd name="T15" fmla="*/ 32 h 89"/>
                <a:gd name="T16" fmla="*/ 68 w 78"/>
                <a:gd name="T17" fmla="*/ 26 h 89"/>
                <a:gd name="T18" fmla="*/ 43 w 78"/>
                <a:gd name="T19" fmla="*/ 3 h 89"/>
                <a:gd name="T20" fmla="*/ 32 w 78"/>
                <a:gd name="T21" fmla="*/ 3 h 89"/>
                <a:gd name="T22" fmla="*/ 11 w 78"/>
                <a:gd name="T23" fmla="*/ 26 h 89"/>
                <a:gd name="T24" fmla="*/ 8 w 78"/>
                <a:gd name="T25" fmla="*/ 32 h 89"/>
                <a:gd name="T26" fmla="*/ 15 w 78"/>
                <a:gd name="T27" fmla="*/ 32 h 89"/>
                <a:gd name="T28" fmla="*/ 15 w 78"/>
                <a:gd name="T29" fmla="*/ 59 h 89"/>
                <a:gd name="T30" fmla="*/ 23 w 78"/>
                <a:gd name="T31" fmla="*/ 67 h 89"/>
                <a:gd name="T32" fmla="*/ 37 w 78"/>
                <a:gd name="T33" fmla="*/ 67 h 89"/>
                <a:gd name="T34" fmla="*/ 37 w 78"/>
                <a:gd name="T35" fmla="*/ 75 h 89"/>
                <a:gd name="T36" fmla="*/ 28 w 78"/>
                <a:gd name="T37" fmla="*/ 75 h 89"/>
                <a:gd name="T38" fmla="*/ 25 w 78"/>
                <a:gd name="T39" fmla="*/ 79 h 89"/>
                <a:gd name="T40" fmla="*/ 0 w 78"/>
                <a:gd name="T41" fmla="*/ 79 h 89"/>
                <a:gd name="T42" fmla="*/ 0 w 78"/>
                <a:gd name="T43" fmla="*/ 86 h 89"/>
                <a:gd name="T44" fmla="*/ 25 w 78"/>
                <a:gd name="T45" fmla="*/ 86 h 89"/>
                <a:gd name="T46" fmla="*/ 28 w 78"/>
                <a:gd name="T47" fmla="*/ 89 h 89"/>
                <a:gd name="T48" fmla="*/ 49 w 78"/>
                <a:gd name="T49" fmla="*/ 89 h 89"/>
                <a:gd name="T50" fmla="*/ 52 w 78"/>
                <a:gd name="T51" fmla="*/ 86 h 89"/>
                <a:gd name="T52" fmla="*/ 78 w 78"/>
                <a:gd name="T53" fmla="*/ 86 h 89"/>
                <a:gd name="T54" fmla="*/ 78 w 78"/>
                <a:gd name="T55" fmla="*/ 79 h 89"/>
                <a:gd name="T56" fmla="*/ 52 w 78"/>
                <a:gd name="T57" fmla="*/ 79 h 89"/>
                <a:gd name="T58" fmla="*/ 27 w 78"/>
                <a:gd name="T59" fmla="*/ 38 h 89"/>
                <a:gd name="T60" fmla="*/ 32 w 78"/>
                <a:gd name="T61" fmla="*/ 34 h 89"/>
                <a:gd name="T62" fmla="*/ 46 w 78"/>
                <a:gd name="T63" fmla="*/ 34 h 89"/>
                <a:gd name="T64" fmla="*/ 52 w 78"/>
                <a:gd name="T65" fmla="*/ 38 h 89"/>
                <a:gd name="T66" fmla="*/ 52 w 78"/>
                <a:gd name="T67" fmla="*/ 58 h 89"/>
                <a:gd name="T68" fmla="*/ 27 w 78"/>
                <a:gd name="T69" fmla="*/ 58 h 89"/>
                <a:gd name="T70" fmla="*/ 27 w 78"/>
                <a:gd name="T71" fmla="*/ 3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8" h="89">
                  <a:moveTo>
                    <a:pt x="52" y="79"/>
                  </a:moveTo>
                  <a:cubicBezTo>
                    <a:pt x="52" y="77"/>
                    <a:pt x="50" y="75"/>
                    <a:pt x="49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61" y="67"/>
                    <a:pt x="64" y="63"/>
                    <a:pt x="64" y="59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30"/>
                    <a:pt x="69" y="27"/>
                    <a:pt x="68" y="2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0" y="0"/>
                    <a:pt x="35" y="0"/>
                    <a:pt x="32" y="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8"/>
                    <a:pt x="8" y="30"/>
                    <a:pt x="8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63"/>
                    <a:pt x="18" y="67"/>
                    <a:pt x="23" y="67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5" y="77"/>
                    <a:pt x="25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25" y="88"/>
                    <a:pt x="27" y="89"/>
                    <a:pt x="28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0" y="89"/>
                    <a:pt x="52" y="88"/>
                    <a:pt x="52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79"/>
                    <a:pt x="78" y="79"/>
                    <a:pt x="78" y="79"/>
                  </a:cubicBezTo>
                  <a:lnTo>
                    <a:pt x="52" y="79"/>
                  </a:lnTo>
                  <a:close/>
                  <a:moveTo>
                    <a:pt x="27" y="38"/>
                  </a:moveTo>
                  <a:cubicBezTo>
                    <a:pt x="27" y="36"/>
                    <a:pt x="30" y="34"/>
                    <a:pt x="32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9" y="34"/>
                    <a:pt x="52" y="36"/>
                    <a:pt x="52" y="3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27" y="58"/>
                    <a:pt x="27" y="58"/>
                    <a:pt x="27" y="58"/>
                  </a:cubicBezTo>
                  <a:lnTo>
                    <a:pt x="27" y="3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" name="išlîďé"/>
            <p:cNvSpPr/>
            <p:nvPr/>
          </p:nvSpPr>
          <p:spPr bwMode="auto">
            <a:xfrm>
              <a:off x="4973412" y="2008742"/>
              <a:ext cx="247971" cy="218655"/>
            </a:xfrm>
            <a:custGeom>
              <a:avLst/>
              <a:gdLst>
                <a:gd name="T0" fmla="*/ 92 w 98"/>
                <a:gd name="T1" fmla="*/ 73 h 86"/>
                <a:gd name="T2" fmla="*/ 85 w 98"/>
                <a:gd name="T3" fmla="*/ 73 h 86"/>
                <a:gd name="T4" fmla="*/ 93 w 98"/>
                <a:gd name="T5" fmla="*/ 62 h 86"/>
                <a:gd name="T6" fmla="*/ 93 w 98"/>
                <a:gd name="T7" fmla="*/ 12 h 86"/>
                <a:gd name="T8" fmla="*/ 81 w 98"/>
                <a:gd name="T9" fmla="*/ 0 h 86"/>
                <a:gd name="T10" fmla="*/ 17 w 98"/>
                <a:gd name="T11" fmla="*/ 0 h 86"/>
                <a:gd name="T12" fmla="*/ 5 w 98"/>
                <a:gd name="T13" fmla="*/ 12 h 86"/>
                <a:gd name="T14" fmla="*/ 5 w 98"/>
                <a:gd name="T15" fmla="*/ 62 h 86"/>
                <a:gd name="T16" fmla="*/ 14 w 98"/>
                <a:gd name="T17" fmla="*/ 73 h 86"/>
                <a:gd name="T18" fmla="*/ 6 w 98"/>
                <a:gd name="T19" fmla="*/ 73 h 86"/>
                <a:gd name="T20" fmla="*/ 0 w 98"/>
                <a:gd name="T21" fmla="*/ 79 h 86"/>
                <a:gd name="T22" fmla="*/ 6 w 98"/>
                <a:gd name="T23" fmla="*/ 86 h 86"/>
                <a:gd name="T24" fmla="*/ 92 w 98"/>
                <a:gd name="T25" fmla="*/ 86 h 86"/>
                <a:gd name="T26" fmla="*/ 98 w 98"/>
                <a:gd name="T27" fmla="*/ 79 h 86"/>
                <a:gd name="T28" fmla="*/ 92 w 98"/>
                <a:gd name="T29" fmla="*/ 73 h 86"/>
                <a:gd name="T30" fmla="*/ 57 w 98"/>
                <a:gd name="T31" fmla="*/ 82 h 86"/>
                <a:gd name="T32" fmla="*/ 40 w 98"/>
                <a:gd name="T33" fmla="*/ 82 h 86"/>
                <a:gd name="T34" fmla="*/ 39 w 98"/>
                <a:gd name="T35" fmla="*/ 81 h 86"/>
                <a:gd name="T36" fmla="*/ 40 w 98"/>
                <a:gd name="T37" fmla="*/ 79 h 86"/>
                <a:gd name="T38" fmla="*/ 57 w 98"/>
                <a:gd name="T39" fmla="*/ 79 h 86"/>
                <a:gd name="T40" fmla="*/ 59 w 98"/>
                <a:gd name="T41" fmla="*/ 81 h 86"/>
                <a:gd name="T42" fmla="*/ 57 w 98"/>
                <a:gd name="T43" fmla="*/ 82 h 86"/>
                <a:gd name="T44" fmla="*/ 17 w 98"/>
                <a:gd name="T45" fmla="*/ 68 h 86"/>
                <a:gd name="T46" fmla="*/ 11 w 98"/>
                <a:gd name="T47" fmla="*/ 62 h 86"/>
                <a:gd name="T48" fmla="*/ 11 w 98"/>
                <a:gd name="T49" fmla="*/ 12 h 86"/>
                <a:gd name="T50" fmla="*/ 17 w 98"/>
                <a:gd name="T51" fmla="*/ 5 h 86"/>
                <a:gd name="T52" fmla="*/ 81 w 98"/>
                <a:gd name="T53" fmla="*/ 5 h 86"/>
                <a:gd name="T54" fmla="*/ 88 w 98"/>
                <a:gd name="T55" fmla="*/ 12 h 86"/>
                <a:gd name="T56" fmla="*/ 88 w 98"/>
                <a:gd name="T57" fmla="*/ 62 h 86"/>
                <a:gd name="T58" fmla="*/ 81 w 98"/>
                <a:gd name="T59" fmla="*/ 68 h 86"/>
                <a:gd name="T60" fmla="*/ 17 w 98"/>
                <a:gd name="T61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" h="86">
                  <a:moveTo>
                    <a:pt x="92" y="73"/>
                  </a:moveTo>
                  <a:cubicBezTo>
                    <a:pt x="85" y="73"/>
                    <a:pt x="85" y="73"/>
                    <a:pt x="85" y="73"/>
                  </a:cubicBezTo>
                  <a:cubicBezTo>
                    <a:pt x="90" y="71"/>
                    <a:pt x="93" y="67"/>
                    <a:pt x="93" y="6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5"/>
                    <a:pt x="88" y="0"/>
                    <a:pt x="8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1" y="0"/>
                    <a:pt x="5" y="5"/>
                    <a:pt x="5" y="1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7"/>
                    <a:pt x="9" y="71"/>
                    <a:pt x="14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3" y="73"/>
                    <a:pt x="0" y="76"/>
                    <a:pt x="0" y="79"/>
                  </a:cubicBezTo>
                  <a:cubicBezTo>
                    <a:pt x="0" y="83"/>
                    <a:pt x="3" y="86"/>
                    <a:pt x="6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95" y="86"/>
                    <a:pt x="98" y="83"/>
                    <a:pt x="98" y="79"/>
                  </a:cubicBezTo>
                  <a:cubicBezTo>
                    <a:pt x="98" y="76"/>
                    <a:pt x="95" y="73"/>
                    <a:pt x="92" y="73"/>
                  </a:cubicBezTo>
                  <a:close/>
                  <a:moveTo>
                    <a:pt x="57" y="82"/>
                  </a:moveTo>
                  <a:cubicBezTo>
                    <a:pt x="40" y="82"/>
                    <a:pt x="40" y="82"/>
                    <a:pt x="40" y="82"/>
                  </a:cubicBezTo>
                  <a:cubicBezTo>
                    <a:pt x="39" y="82"/>
                    <a:pt x="39" y="82"/>
                    <a:pt x="39" y="81"/>
                  </a:cubicBezTo>
                  <a:cubicBezTo>
                    <a:pt x="39" y="80"/>
                    <a:pt x="39" y="79"/>
                    <a:pt x="40" y="79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8" y="79"/>
                    <a:pt x="59" y="80"/>
                    <a:pt x="59" y="81"/>
                  </a:cubicBezTo>
                  <a:cubicBezTo>
                    <a:pt x="59" y="82"/>
                    <a:pt x="58" y="82"/>
                    <a:pt x="57" y="82"/>
                  </a:cubicBezTo>
                  <a:close/>
                  <a:moveTo>
                    <a:pt x="17" y="68"/>
                  </a:moveTo>
                  <a:cubicBezTo>
                    <a:pt x="14" y="68"/>
                    <a:pt x="11" y="65"/>
                    <a:pt x="11" y="6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8"/>
                    <a:pt x="14" y="5"/>
                    <a:pt x="17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5" y="5"/>
                    <a:pt x="88" y="8"/>
                    <a:pt x="88" y="1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8" y="65"/>
                    <a:pt x="85" y="68"/>
                    <a:pt x="81" y="68"/>
                  </a:cubicBezTo>
                  <a:lnTo>
                    <a:pt x="17" y="6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" name="îṡļïḋè"/>
            <p:cNvSpPr/>
            <p:nvPr/>
          </p:nvSpPr>
          <p:spPr bwMode="auto">
            <a:xfrm>
              <a:off x="5063805" y="2057603"/>
              <a:ext cx="89172" cy="94058"/>
            </a:xfrm>
            <a:custGeom>
              <a:avLst/>
              <a:gdLst>
                <a:gd name="T0" fmla="*/ 0 w 73"/>
                <a:gd name="T1" fmla="*/ 77 h 77"/>
                <a:gd name="T2" fmla="*/ 73 w 73"/>
                <a:gd name="T3" fmla="*/ 37 h 77"/>
                <a:gd name="T4" fmla="*/ 0 w 73"/>
                <a:gd name="T5" fmla="*/ 0 h 77"/>
                <a:gd name="T6" fmla="*/ 0 w 73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7">
                  <a:moveTo>
                    <a:pt x="0" y="77"/>
                  </a:moveTo>
                  <a:lnTo>
                    <a:pt x="73" y="37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" name="îsḻíḑe"/>
            <p:cNvSpPr/>
            <p:nvPr/>
          </p:nvSpPr>
          <p:spPr bwMode="auto">
            <a:xfrm>
              <a:off x="6320762" y="3899673"/>
              <a:ext cx="214990" cy="174679"/>
            </a:xfrm>
            <a:custGeom>
              <a:avLst/>
              <a:gdLst>
                <a:gd name="T0" fmla="*/ 75 w 85"/>
                <a:gd name="T1" fmla="*/ 0 h 69"/>
                <a:gd name="T2" fmla="*/ 10 w 85"/>
                <a:gd name="T3" fmla="*/ 0 h 69"/>
                <a:gd name="T4" fmla="*/ 0 w 85"/>
                <a:gd name="T5" fmla="*/ 9 h 69"/>
                <a:gd name="T6" fmla="*/ 0 w 85"/>
                <a:gd name="T7" fmla="*/ 47 h 69"/>
                <a:gd name="T8" fmla="*/ 10 w 85"/>
                <a:gd name="T9" fmla="*/ 56 h 69"/>
                <a:gd name="T10" fmla="*/ 42 w 85"/>
                <a:gd name="T11" fmla="*/ 56 h 69"/>
                <a:gd name="T12" fmla="*/ 56 w 85"/>
                <a:gd name="T13" fmla="*/ 66 h 69"/>
                <a:gd name="T14" fmla="*/ 63 w 85"/>
                <a:gd name="T15" fmla="*/ 69 h 69"/>
                <a:gd name="T16" fmla="*/ 69 w 85"/>
                <a:gd name="T17" fmla="*/ 66 h 69"/>
                <a:gd name="T18" fmla="*/ 82 w 85"/>
                <a:gd name="T19" fmla="*/ 53 h 69"/>
                <a:gd name="T20" fmla="*/ 84 w 85"/>
                <a:gd name="T21" fmla="*/ 50 h 69"/>
                <a:gd name="T22" fmla="*/ 85 w 85"/>
                <a:gd name="T23" fmla="*/ 47 h 69"/>
                <a:gd name="T24" fmla="*/ 85 w 85"/>
                <a:gd name="T25" fmla="*/ 9 h 69"/>
                <a:gd name="T26" fmla="*/ 75 w 85"/>
                <a:gd name="T27" fmla="*/ 0 h 69"/>
                <a:gd name="T28" fmla="*/ 77 w 85"/>
                <a:gd name="T29" fmla="*/ 45 h 69"/>
                <a:gd name="T30" fmla="*/ 77 w 85"/>
                <a:gd name="T31" fmla="*/ 46 h 69"/>
                <a:gd name="T32" fmla="*/ 76 w 85"/>
                <a:gd name="T33" fmla="*/ 48 h 69"/>
                <a:gd name="T34" fmla="*/ 64 w 85"/>
                <a:gd name="T35" fmla="*/ 60 h 69"/>
                <a:gd name="T36" fmla="*/ 57 w 85"/>
                <a:gd name="T37" fmla="*/ 60 h 69"/>
                <a:gd name="T38" fmla="*/ 44 w 85"/>
                <a:gd name="T39" fmla="*/ 49 h 69"/>
                <a:gd name="T40" fmla="*/ 13 w 85"/>
                <a:gd name="T41" fmla="*/ 49 h 69"/>
                <a:gd name="T42" fmla="*/ 8 w 85"/>
                <a:gd name="T43" fmla="*/ 45 h 69"/>
                <a:gd name="T44" fmla="*/ 8 w 85"/>
                <a:gd name="T45" fmla="*/ 10 h 69"/>
                <a:gd name="T46" fmla="*/ 13 w 85"/>
                <a:gd name="T47" fmla="*/ 6 h 69"/>
                <a:gd name="T48" fmla="*/ 72 w 85"/>
                <a:gd name="T49" fmla="*/ 6 h 69"/>
                <a:gd name="T50" fmla="*/ 77 w 85"/>
                <a:gd name="T51" fmla="*/ 10 h 69"/>
                <a:gd name="T52" fmla="*/ 77 w 85"/>
                <a:gd name="T53" fmla="*/ 4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69">
                  <a:moveTo>
                    <a:pt x="7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4" y="56"/>
                    <a:pt x="10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8" y="68"/>
                    <a:pt x="60" y="69"/>
                    <a:pt x="63" y="69"/>
                  </a:cubicBezTo>
                  <a:cubicBezTo>
                    <a:pt x="65" y="69"/>
                    <a:pt x="67" y="68"/>
                    <a:pt x="69" y="66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3" y="52"/>
                    <a:pt x="84" y="51"/>
                    <a:pt x="84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5" y="4"/>
                    <a:pt x="80" y="0"/>
                    <a:pt x="75" y="0"/>
                  </a:cubicBezTo>
                  <a:close/>
                  <a:moveTo>
                    <a:pt x="77" y="45"/>
                  </a:moveTo>
                  <a:cubicBezTo>
                    <a:pt x="77" y="45"/>
                    <a:pt x="77" y="46"/>
                    <a:pt x="77" y="46"/>
                  </a:cubicBezTo>
                  <a:cubicBezTo>
                    <a:pt x="77" y="47"/>
                    <a:pt x="77" y="47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1"/>
                    <a:pt x="59" y="61"/>
                    <a:pt x="57" y="60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0" y="49"/>
                    <a:pt x="8" y="47"/>
                    <a:pt x="8" y="45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8"/>
                    <a:pt x="10" y="6"/>
                    <a:pt x="13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5" y="6"/>
                    <a:pt x="77" y="8"/>
                    <a:pt x="77" y="10"/>
                  </a:cubicBezTo>
                  <a:lnTo>
                    <a:pt x="77" y="4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" name="ïŝļiḋe"/>
            <p:cNvSpPr/>
            <p:nvPr/>
          </p:nvSpPr>
          <p:spPr bwMode="auto">
            <a:xfrm>
              <a:off x="6457574" y="3932655"/>
              <a:ext cx="40311" cy="40311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" name="îsļíḋe"/>
            <p:cNvSpPr/>
            <p:nvPr/>
          </p:nvSpPr>
          <p:spPr bwMode="auto">
            <a:xfrm>
              <a:off x="6403826" y="3932655"/>
              <a:ext cx="41532" cy="40311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1" name="íṡḷiḑê"/>
            <p:cNvSpPr/>
            <p:nvPr/>
          </p:nvSpPr>
          <p:spPr bwMode="auto">
            <a:xfrm>
              <a:off x="6351300" y="3932655"/>
              <a:ext cx="40311" cy="40311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2" name="ísḷíḋê"/>
            <p:cNvSpPr/>
            <p:nvPr/>
          </p:nvSpPr>
          <p:spPr bwMode="auto">
            <a:xfrm>
              <a:off x="5300783" y="2885802"/>
              <a:ext cx="172236" cy="139255"/>
            </a:xfrm>
            <a:custGeom>
              <a:avLst/>
              <a:gdLst>
                <a:gd name="T0" fmla="*/ 68 w 68"/>
                <a:gd name="T1" fmla="*/ 54 h 55"/>
                <a:gd name="T2" fmla="*/ 60 w 68"/>
                <a:gd name="T3" fmla="*/ 25 h 55"/>
                <a:gd name="T4" fmla="*/ 60 w 68"/>
                <a:gd name="T5" fmla="*/ 24 h 55"/>
                <a:gd name="T6" fmla="*/ 49 w 68"/>
                <a:gd name="T7" fmla="*/ 24 h 55"/>
                <a:gd name="T8" fmla="*/ 48 w 68"/>
                <a:gd name="T9" fmla="*/ 25 h 55"/>
                <a:gd name="T10" fmla="*/ 45 w 68"/>
                <a:gd name="T11" fmla="*/ 38 h 55"/>
                <a:gd name="T12" fmla="*/ 36 w 68"/>
                <a:gd name="T13" fmla="*/ 1 h 55"/>
                <a:gd name="T14" fmla="*/ 34 w 68"/>
                <a:gd name="T15" fmla="*/ 0 h 55"/>
                <a:gd name="T16" fmla="*/ 15 w 68"/>
                <a:gd name="T17" fmla="*/ 0 h 55"/>
                <a:gd name="T18" fmla="*/ 14 w 68"/>
                <a:gd name="T19" fmla="*/ 1 h 55"/>
                <a:gd name="T20" fmla="*/ 1 w 68"/>
                <a:gd name="T21" fmla="*/ 54 h 55"/>
                <a:gd name="T22" fmla="*/ 2 w 68"/>
                <a:gd name="T23" fmla="*/ 55 h 55"/>
                <a:gd name="T24" fmla="*/ 18 w 68"/>
                <a:gd name="T25" fmla="*/ 55 h 55"/>
                <a:gd name="T26" fmla="*/ 19 w 68"/>
                <a:gd name="T27" fmla="*/ 55 h 55"/>
                <a:gd name="T28" fmla="*/ 21 w 68"/>
                <a:gd name="T29" fmla="*/ 44 h 55"/>
                <a:gd name="T30" fmla="*/ 22 w 68"/>
                <a:gd name="T31" fmla="*/ 43 h 55"/>
                <a:gd name="T32" fmla="*/ 28 w 68"/>
                <a:gd name="T33" fmla="*/ 43 h 55"/>
                <a:gd name="T34" fmla="*/ 28 w 68"/>
                <a:gd name="T35" fmla="*/ 44 h 55"/>
                <a:gd name="T36" fmla="*/ 30 w 68"/>
                <a:gd name="T37" fmla="*/ 55 h 55"/>
                <a:gd name="T38" fmla="*/ 32 w 68"/>
                <a:gd name="T39" fmla="*/ 55 h 55"/>
                <a:gd name="T40" fmla="*/ 48 w 68"/>
                <a:gd name="T41" fmla="*/ 55 h 55"/>
                <a:gd name="T42" fmla="*/ 49 w 68"/>
                <a:gd name="T43" fmla="*/ 55 h 55"/>
                <a:gd name="T44" fmla="*/ 51 w 68"/>
                <a:gd name="T45" fmla="*/ 55 h 55"/>
                <a:gd name="T46" fmla="*/ 51 w 68"/>
                <a:gd name="T47" fmla="*/ 55 h 55"/>
                <a:gd name="T48" fmla="*/ 52 w 68"/>
                <a:gd name="T49" fmla="*/ 48 h 55"/>
                <a:gd name="T50" fmla="*/ 53 w 68"/>
                <a:gd name="T51" fmla="*/ 48 h 55"/>
                <a:gd name="T52" fmla="*/ 56 w 68"/>
                <a:gd name="T53" fmla="*/ 48 h 55"/>
                <a:gd name="T54" fmla="*/ 56 w 68"/>
                <a:gd name="T55" fmla="*/ 48 h 55"/>
                <a:gd name="T56" fmla="*/ 58 w 68"/>
                <a:gd name="T57" fmla="*/ 55 h 55"/>
                <a:gd name="T58" fmla="*/ 58 w 68"/>
                <a:gd name="T59" fmla="*/ 55 h 55"/>
                <a:gd name="T60" fmla="*/ 67 w 68"/>
                <a:gd name="T61" fmla="*/ 55 h 55"/>
                <a:gd name="T62" fmla="*/ 68 w 68"/>
                <a:gd name="T63" fmla="*/ 54 h 55"/>
                <a:gd name="T64" fmla="*/ 22 w 68"/>
                <a:gd name="T65" fmla="*/ 38 h 55"/>
                <a:gd name="T66" fmla="*/ 20 w 68"/>
                <a:gd name="T67" fmla="*/ 36 h 55"/>
                <a:gd name="T68" fmla="*/ 23 w 68"/>
                <a:gd name="T69" fmla="*/ 20 h 55"/>
                <a:gd name="T70" fmla="*/ 25 w 68"/>
                <a:gd name="T71" fmla="*/ 16 h 55"/>
                <a:gd name="T72" fmla="*/ 27 w 68"/>
                <a:gd name="T73" fmla="*/ 20 h 55"/>
                <a:gd name="T74" fmla="*/ 29 w 68"/>
                <a:gd name="T75" fmla="*/ 36 h 55"/>
                <a:gd name="T76" fmla="*/ 22 w 68"/>
                <a:gd name="T77" fmla="*/ 38 h 55"/>
                <a:gd name="T78" fmla="*/ 54 w 68"/>
                <a:gd name="T79" fmla="*/ 44 h 55"/>
                <a:gd name="T80" fmla="*/ 53 w 68"/>
                <a:gd name="T81" fmla="*/ 43 h 55"/>
                <a:gd name="T82" fmla="*/ 54 w 68"/>
                <a:gd name="T83" fmla="*/ 40 h 55"/>
                <a:gd name="T84" fmla="*/ 54 w 68"/>
                <a:gd name="T85" fmla="*/ 39 h 55"/>
                <a:gd name="T86" fmla="*/ 55 w 68"/>
                <a:gd name="T87" fmla="*/ 40 h 55"/>
                <a:gd name="T88" fmla="*/ 56 w 68"/>
                <a:gd name="T89" fmla="*/ 44 h 55"/>
                <a:gd name="T90" fmla="*/ 54 w 68"/>
                <a:gd name="T9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" h="55">
                  <a:moveTo>
                    <a:pt x="68" y="5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8" y="24"/>
                    <a:pt x="48" y="25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1" y="55"/>
                    <a:pt x="2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9" y="55"/>
                    <a:pt x="49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3" y="48"/>
                    <a:pt x="53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5"/>
                    <a:pt x="68" y="55"/>
                    <a:pt x="68" y="54"/>
                  </a:cubicBezTo>
                  <a:moveTo>
                    <a:pt x="22" y="38"/>
                  </a:moveTo>
                  <a:cubicBezTo>
                    <a:pt x="21" y="38"/>
                    <a:pt x="20" y="37"/>
                    <a:pt x="20" y="36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7"/>
                    <a:pt x="24" y="16"/>
                    <a:pt x="25" y="16"/>
                  </a:cubicBezTo>
                  <a:cubicBezTo>
                    <a:pt x="26" y="16"/>
                    <a:pt x="26" y="18"/>
                    <a:pt x="27" y="20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8"/>
                    <a:pt x="29" y="38"/>
                    <a:pt x="22" y="38"/>
                  </a:cubicBezTo>
                  <a:moveTo>
                    <a:pt x="54" y="44"/>
                  </a:moveTo>
                  <a:cubicBezTo>
                    <a:pt x="53" y="44"/>
                    <a:pt x="53" y="44"/>
                    <a:pt x="53" y="43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39"/>
                    <a:pt x="55" y="39"/>
                    <a:pt x="55" y="40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5" y="44"/>
                    <a:pt x="54" y="44"/>
                  </a:cubicBezTo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3" name="î$ļíde"/>
            <p:cNvSpPr/>
            <p:nvPr/>
          </p:nvSpPr>
          <p:spPr bwMode="auto">
            <a:xfrm>
              <a:off x="4135441" y="2232283"/>
              <a:ext cx="418986" cy="351801"/>
            </a:xfrm>
            <a:custGeom>
              <a:avLst/>
              <a:gdLst>
                <a:gd name="T0" fmla="*/ 154 w 165"/>
                <a:gd name="T1" fmla="*/ 28 h 139"/>
                <a:gd name="T2" fmla="*/ 139 w 165"/>
                <a:gd name="T3" fmla="*/ 25 h 139"/>
                <a:gd name="T4" fmla="*/ 131 w 165"/>
                <a:gd name="T5" fmla="*/ 48 h 139"/>
                <a:gd name="T6" fmla="*/ 134 w 165"/>
                <a:gd name="T7" fmla="*/ 28 h 139"/>
                <a:gd name="T8" fmla="*/ 134 w 165"/>
                <a:gd name="T9" fmla="*/ 25 h 139"/>
                <a:gd name="T10" fmla="*/ 135 w 165"/>
                <a:gd name="T11" fmla="*/ 24 h 139"/>
                <a:gd name="T12" fmla="*/ 134 w 165"/>
                <a:gd name="T13" fmla="*/ 24 h 139"/>
                <a:gd name="T14" fmla="*/ 122 w 165"/>
                <a:gd name="T15" fmla="*/ 11 h 139"/>
                <a:gd name="T16" fmla="*/ 56 w 165"/>
                <a:gd name="T17" fmla="*/ 1 h 139"/>
                <a:gd name="T18" fmla="*/ 40 w 165"/>
                <a:gd name="T19" fmla="*/ 13 h 139"/>
                <a:gd name="T20" fmla="*/ 36 w 165"/>
                <a:gd name="T21" fmla="*/ 39 h 139"/>
                <a:gd name="T22" fmla="*/ 48 w 165"/>
                <a:gd name="T23" fmla="*/ 55 h 139"/>
                <a:gd name="T24" fmla="*/ 51 w 165"/>
                <a:gd name="T25" fmla="*/ 56 h 139"/>
                <a:gd name="T26" fmla="*/ 40 w 165"/>
                <a:gd name="T27" fmla="*/ 99 h 139"/>
                <a:gd name="T28" fmla="*/ 20 w 165"/>
                <a:gd name="T29" fmla="*/ 105 h 139"/>
                <a:gd name="T30" fmla="*/ 20 w 165"/>
                <a:gd name="T31" fmla="*/ 92 h 139"/>
                <a:gd name="T32" fmla="*/ 10 w 165"/>
                <a:gd name="T33" fmla="*/ 82 h 139"/>
                <a:gd name="T34" fmla="*/ 0 w 165"/>
                <a:gd name="T35" fmla="*/ 92 h 139"/>
                <a:gd name="T36" fmla="*/ 0 w 165"/>
                <a:gd name="T37" fmla="*/ 130 h 139"/>
                <a:gd name="T38" fmla="*/ 10 w 165"/>
                <a:gd name="T39" fmla="*/ 139 h 139"/>
                <a:gd name="T40" fmla="*/ 20 w 165"/>
                <a:gd name="T41" fmla="*/ 130 h 139"/>
                <a:gd name="T42" fmla="*/ 20 w 165"/>
                <a:gd name="T43" fmla="*/ 118 h 139"/>
                <a:gd name="T44" fmla="*/ 49 w 165"/>
                <a:gd name="T45" fmla="*/ 109 h 139"/>
                <a:gd name="T46" fmla="*/ 50 w 165"/>
                <a:gd name="T47" fmla="*/ 109 h 139"/>
                <a:gd name="T48" fmla="*/ 63 w 165"/>
                <a:gd name="T49" fmla="*/ 58 h 139"/>
                <a:gd name="T50" fmla="*/ 114 w 165"/>
                <a:gd name="T51" fmla="*/ 66 h 139"/>
                <a:gd name="T52" fmla="*/ 128 w 165"/>
                <a:gd name="T53" fmla="*/ 60 h 139"/>
                <a:gd name="T54" fmla="*/ 147 w 165"/>
                <a:gd name="T55" fmla="*/ 64 h 139"/>
                <a:gd name="T56" fmla="*/ 149 w 165"/>
                <a:gd name="T57" fmla="*/ 56 h 139"/>
                <a:gd name="T58" fmla="*/ 161 w 165"/>
                <a:gd name="T59" fmla="*/ 59 h 139"/>
                <a:gd name="T60" fmla="*/ 165 w 165"/>
                <a:gd name="T61" fmla="*/ 38 h 139"/>
                <a:gd name="T62" fmla="*/ 153 w 165"/>
                <a:gd name="T63" fmla="*/ 36 h 139"/>
                <a:gd name="T64" fmla="*/ 154 w 165"/>
                <a:gd name="T65" fmla="*/ 28 h 139"/>
                <a:gd name="T66" fmla="*/ 61 w 165"/>
                <a:gd name="T67" fmla="*/ 45 h 139"/>
                <a:gd name="T68" fmla="*/ 48 w 165"/>
                <a:gd name="T69" fmla="*/ 33 h 139"/>
                <a:gd name="T70" fmla="*/ 61 w 165"/>
                <a:gd name="T71" fmla="*/ 20 h 139"/>
                <a:gd name="T72" fmla="*/ 74 w 165"/>
                <a:gd name="T73" fmla="*/ 33 h 139"/>
                <a:gd name="T74" fmla="*/ 61 w 165"/>
                <a:gd name="T75" fmla="*/ 4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5" h="139">
                  <a:moveTo>
                    <a:pt x="154" y="28"/>
                  </a:moveTo>
                  <a:cubicBezTo>
                    <a:pt x="139" y="25"/>
                    <a:pt x="139" y="25"/>
                    <a:pt x="139" y="25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4" y="27"/>
                    <a:pt x="134" y="26"/>
                    <a:pt x="134" y="25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18"/>
                    <a:pt x="129" y="12"/>
                    <a:pt x="122" y="1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48" y="0"/>
                    <a:pt x="41" y="5"/>
                    <a:pt x="40" y="13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5" y="47"/>
                    <a:pt x="40" y="54"/>
                    <a:pt x="48" y="55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87"/>
                    <a:pt x="15" y="82"/>
                    <a:pt x="10" y="82"/>
                  </a:cubicBezTo>
                  <a:cubicBezTo>
                    <a:pt x="5" y="82"/>
                    <a:pt x="0" y="87"/>
                    <a:pt x="0" y="92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5" y="139"/>
                    <a:pt x="10" y="139"/>
                  </a:cubicBezTo>
                  <a:cubicBezTo>
                    <a:pt x="15" y="139"/>
                    <a:pt x="20" y="135"/>
                    <a:pt x="20" y="130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50" y="109"/>
                    <a:pt x="50" y="109"/>
                    <a:pt x="50" y="109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0" y="66"/>
                    <a:pt x="125" y="64"/>
                    <a:pt x="128" y="60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4" y="28"/>
                  </a:lnTo>
                  <a:close/>
                  <a:moveTo>
                    <a:pt x="61" y="45"/>
                  </a:moveTo>
                  <a:cubicBezTo>
                    <a:pt x="54" y="45"/>
                    <a:pt x="48" y="40"/>
                    <a:pt x="48" y="33"/>
                  </a:cubicBezTo>
                  <a:cubicBezTo>
                    <a:pt x="48" y="26"/>
                    <a:pt x="54" y="20"/>
                    <a:pt x="61" y="20"/>
                  </a:cubicBezTo>
                  <a:cubicBezTo>
                    <a:pt x="69" y="20"/>
                    <a:pt x="74" y="26"/>
                    <a:pt x="74" y="33"/>
                  </a:cubicBezTo>
                  <a:cubicBezTo>
                    <a:pt x="74" y="40"/>
                    <a:pt x="69" y="45"/>
                    <a:pt x="61" y="45"/>
                  </a:cubicBezTo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4" name="išliďe"/>
            <p:cNvSpPr/>
            <p:nvPr/>
          </p:nvSpPr>
          <p:spPr bwMode="auto">
            <a:xfrm>
              <a:off x="4488464" y="2279922"/>
              <a:ext cx="258965" cy="284617"/>
            </a:xfrm>
            <a:custGeom>
              <a:avLst/>
              <a:gdLst>
                <a:gd name="T0" fmla="*/ 86 w 102"/>
                <a:gd name="T1" fmla="*/ 59 h 112"/>
                <a:gd name="T2" fmla="*/ 86 w 102"/>
                <a:gd name="T3" fmla="*/ 15 h 112"/>
                <a:gd name="T4" fmla="*/ 89 w 102"/>
                <a:gd name="T5" fmla="*/ 9 h 112"/>
                <a:gd name="T6" fmla="*/ 80 w 102"/>
                <a:gd name="T7" fmla="*/ 0 h 112"/>
                <a:gd name="T8" fmla="*/ 71 w 102"/>
                <a:gd name="T9" fmla="*/ 9 h 112"/>
                <a:gd name="T10" fmla="*/ 76 w 102"/>
                <a:gd name="T11" fmla="*/ 16 h 112"/>
                <a:gd name="T12" fmla="*/ 76 w 102"/>
                <a:gd name="T13" fmla="*/ 59 h 112"/>
                <a:gd name="T14" fmla="*/ 18 w 102"/>
                <a:gd name="T15" fmla="*/ 59 h 112"/>
                <a:gd name="T16" fmla="*/ 0 w 102"/>
                <a:gd name="T17" fmla="*/ 77 h 112"/>
                <a:gd name="T18" fmla="*/ 0 w 102"/>
                <a:gd name="T19" fmla="*/ 94 h 112"/>
                <a:gd name="T20" fmla="*/ 18 w 102"/>
                <a:gd name="T21" fmla="*/ 112 h 112"/>
                <a:gd name="T22" fmla="*/ 84 w 102"/>
                <a:gd name="T23" fmla="*/ 112 h 112"/>
                <a:gd name="T24" fmla="*/ 102 w 102"/>
                <a:gd name="T25" fmla="*/ 94 h 112"/>
                <a:gd name="T26" fmla="*/ 102 w 102"/>
                <a:gd name="T27" fmla="*/ 77 h 112"/>
                <a:gd name="T28" fmla="*/ 86 w 102"/>
                <a:gd name="T29" fmla="*/ 59 h 112"/>
                <a:gd name="T30" fmla="*/ 18 w 102"/>
                <a:gd name="T31" fmla="*/ 102 h 112"/>
                <a:gd name="T32" fmla="*/ 10 w 102"/>
                <a:gd name="T33" fmla="*/ 94 h 112"/>
                <a:gd name="T34" fmla="*/ 10 w 102"/>
                <a:gd name="T35" fmla="*/ 77 h 112"/>
                <a:gd name="T36" fmla="*/ 18 w 102"/>
                <a:gd name="T37" fmla="*/ 69 h 112"/>
                <a:gd name="T38" fmla="*/ 71 w 102"/>
                <a:gd name="T39" fmla="*/ 69 h 112"/>
                <a:gd name="T40" fmla="*/ 61 w 102"/>
                <a:gd name="T41" fmla="*/ 85 h 112"/>
                <a:gd name="T42" fmla="*/ 72 w 102"/>
                <a:gd name="T43" fmla="*/ 102 h 112"/>
                <a:gd name="T44" fmla="*/ 18 w 102"/>
                <a:gd name="T45" fmla="*/ 102 h 112"/>
                <a:gd name="T46" fmla="*/ 79 w 102"/>
                <a:gd name="T47" fmla="*/ 94 h 112"/>
                <a:gd name="T48" fmla="*/ 70 w 102"/>
                <a:gd name="T49" fmla="*/ 85 h 112"/>
                <a:gd name="T50" fmla="*/ 79 w 102"/>
                <a:gd name="T51" fmla="*/ 76 h 112"/>
                <a:gd name="T52" fmla="*/ 89 w 102"/>
                <a:gd name="T53" fmla="*/ 85 h 112"/>
                <a:gd name="T54" fmla="*/ 79 w 102"/>
                <a:gd name="T55" fmla="*/ 9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112">
                  <a:moveTo>
                    <a:pt x="86" y="59"/>
                  </a:moveTo>
                  <a:cubicBezTo>
                    <a:pt x="86" y="15"/>
                    <a:pt x="86" y="15"/>
                    <a:pt x="86" y="15"/>
                  </a:cubicBezTo>
                  <a:cubicBezTo>
                    <a:pt x="88" y="14"/>
                    <a:pt x="89" y="11"/>
                    <a:pt x="89" y="9"/>
                  </a:cubicBezTo>
                  <a:cubicBezTo>
                    <a:pt x="89" y="4"/>
                    <a:pt x="85" y="0"/>
                    <a:pt x="80" y="0"/>
                  </a:cubicBezTo>
                  <a:cubicBezTo>
                    <a:pt x="75" y="0"/>
                    <a:pt x="71" y="4"/>
                    <a:pt x="71" y="9"/>
                  </a:cubicBezTo>
                  <a:cubicBezTo>
                    <a:pt x="71" y="12"/>
                    <a:pt x="73" y="14"/>
                    <a:pt x="76" y="16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8" y="59"/>
                    <a:pt x="0" y="67"/>
                    <a:pt x="0" y="7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3"/>
                    <a:pt x="8" y="112"/>
                    <a:pt x="18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94" y="112"/>
                    <a:pt x="102" y="103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7"/>
                    <a:pt x="95" y="59"/>
                    <a:pt x="86" y="59"/>
                  </a:cubicBezTo>
                  <a:close/>
                  <a:moveTo>
                    <a:pt x="18" y="102"/>
                  </a:moveTo>
                  <a:cubicBezTo>
                    <a:pt x="14" y="102"/>
                    <a:pt x="10" y="98"/>
                    <a:pt x="10" y="94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0" y="72"/>
                    <a:pt x="14" y="69"/>
                    <a:pt x="18" y="69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5" y="72"/>
                    <a:pt x="61" y="78"/>
                    <a:pt x="61" y="85"/>
                  </a:cubicBezTo>
                  <a:cubicBezTo>
                    <a:pt x="61" y="92"/>
                    <a:pt x="66" y="99"/>
                    <a:pt x="72" y="102"/>
                  </a:cubicBezTo>
                  <a:lnTo>
                    <a:pt x="18" y="102"/>
                  </a:lnTo>
                  <a:close/>
                  <a:moveTo>
                    <a:pt x="79" y="94"/>
                  </a:moveTo>
                  <a:cubicBezTo>
                    <a:pt x="74" y="94"/>
                    <a:pt x="70" y="90"/>
                    <a:pt x="70" y="85"/>
                  </a:cubicBezTo>
                  <a:cubicBezTo>
                    <a:pt x="70" y="80"/>
                    <a:pt x="74" y="76"/>
                    <a:pt x="79" y="76"/>
                  </a:cubicBezTo>
                  <a:cubicBezTo>
                    <a:pt x="85" y="76"/>
                    <a:pt x="89" y="80"/>
                    <a:pt x="89" y="85"/>
                  </a:cubicBezTo>
                  <a:cubicBezTo>
                    <a:pt x="89" y="90"/>
                    <a:pt x="85" y="94"/>
                    <a:pt x="79" y="9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5" name="íSļiďê"/>
            <p:cNvSpPr/>
            <p:nvPr/>
          </p:nvSpPr>
          <p:spPr bwMode="auto">
            <a:xfrm>
              <a:off x="4526331" y="2470481"/>
              <a:ext cx="108717" cy="20766"/>
            </a:xfrm>
            <a:custGeom>
              <a:avLst/>
              <a:gdLst>
                <a:gd name="T0" fmla="*/ 4 w 43"/>
                <a:gd name="T1" fmla="*/ 8 h 8"/>
                <a:gd name="T2" fmla="*/ 39 w 43"/>
                <a:gd name="T3" fmla="*/ 8 h 8"/>
                <a:gd name="T4" fmla="*/ 43 w 43"/>
                <a:gd name="T5" fmla="*/ 4 h 8"/>
                <a:gd name="T6" fmla="*/ 39 w 43"/>
                <a:gd name="T7" fmla="*/ 0 h 8"/>
                <a:gd name="T8" fmla="*/ 4 w 43"/>
                <a:gd name="T9" fmla="*/ 0 h 8"/>
                <a:gd name="T10" fmla="*/ 0 w 43"/>
                <a:gd name="T11" fmla="*/ 4 h 8"/>
                <a:gd name="T12" fmla="*/ 4 w 4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8">
                  <a:moveTo>
                    <a:pt x="4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41" y="8"/>
                    <a:pt x="43" y="6"/>
                    <a:pt x="43" y="4"/>
                  </a:cubicBezTo>
                  <a:cubicBezTo>
                    <a:pt x="43" y="2"/>
                    <a:pt x="41" y="0"/>
                    <a:pt x="3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6" name="ïś1îḍê"/>
            <p:cNvSpPr/>
            <p:nvPr/>
          </p:nvSpPr>
          <p:spPr bwMode="auto">
            <a:xfrm>
              <a:off x="4528774" y="2503463"/>
              <a:ext cx="108717" cy="20766"/>
            </a:xfrm>
            <a:custGeom>
              <a:avLst/>
              <a:gdLst>
                <a:gd name="T0" fmla="*/ 39 w 43"/>
                <a:gd name="T1" fmla="*/ 0 h 8"/>
                <a:gd name="T2" fmla="*/ 4 w 43"/>
                <a:gd name="T3" fmla="*/ 0 h 8"/>
                <a:gd name="T4" fmla="*/ 0 w 43"/>
                <a:gd name="T5" fmla="*/ 4 h 8"/>
                <a:gd name="T6" fmla="*/ 4 w 43"/>
                <a:gd name="T7" fmla="*/ 8 h 8"/>
                <a:gd name="T8" fmla="*/ 39 w 43"/>
                <a:gd name="T9" fmla="*/ 8 h 8"/>
                <a:gd name="T10" fmla="*/ 43 w 43"/>
                <a:gd name="T11" fmla="*/ 4 h 8"/>
                <a:gd name="T12" fmla="*/ 39 w 4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8">
                  <a:moveTo>
                    <a:pt x="3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1" y="8"/>
                    <a:pt x="43" y="6"/>
                    <a:pt x="43" y="4"/>
                  </a:cubicBezTo>
                  <a:cubicBezTo>
                    <a:pt x="43" y="1"/>
                    <a:pt x="41" y="0"/>
                    <a:pt x="39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7" name="îṩļidè"/>
            <p:cNvSpPr/>
            <p:nvPr/>
          </p:nvSpPr>
          <p:spPr bwMode="auto">
            <a:xfrm>
              <a:off x="6893660" y="3477023"/>
              <a:ext cx="195445" cy="172236"/>
            </a:xfrm>
            <a:custGeom>
              <a:avLst/>
              <a:gdLst>
                <a:gd name="T0" fmla="*/ 55 w 77"/>
                <a:gd name="T1" fmla="*/ 0 h 68"/>
                <a:gd name="T2" fmla="*/ 37 w 77"/>
                <a:gd name="T3" fmla="*/ 9 h 68"/>
                <a:gd name="T4" fmla="*/ 11 w 77"/>
                <a:gd name="T5" fmla="*/ 9 h 68"/>
                <a:gd name="T6" fmla="*/ 0 w 77"/>
                <a:gd name="T7" fmla="*/ 20 h 68"/>
                <a:gd name="T8" fmla="*/ 0 w 77"/>
                <a:gd name="T9" fmla="*/ 57 h 68"/>
                <a:gd name="T10" fmla="*/ 11 w 77"/>
                <a:gd name="T11" fmla="*/ 68 h 68"/>
                <a:gd name="T12" fmla="*/ 39 w 77"/>
                <a:gd name="T13" fmla="*/ 68 h 68"/>
                <a:gd name="T14" fmla="*/ 50 w 77"/>
                <a:gd name="T15" fmla="*/ 57 h 68"/>
                <a:gd name="T16" fmla="*/ 50 w 77"/>
                <a:gd name="T17" fmla="*/ 41 h 68"/>
                <a:gd name="T18" fmla="*/ 55 w 77"/>
                <a:gd name="T19" fmla="*/ 41 h 68"/>
                <a:gd name="T20" fmla="*/ 77 w 77"/>
                <a:gd name="T21" fmla="*/ 21 h 68"/>
                <a:gd name="T22" fmla="*/ 55 w 77"/>
                <a:gd name="T23" fmla="*/ 0 h 68"/>
                <a:gd name="T24" fmla="*/ 25 w 77"/>
                <a:gd name="T25" fmla="*/ 60 h 68"/>
                <a:gd name="T26" fmla="*/ 20 w 77"/>
                <a:gd name="T27" fmla="*/ 55 h 68"/>
                <a:gd name="T28" fmla="*/ 25 w 77"/>
                <a:gd name="T29" fmla="*/ 50 h 68"/>
                <a:gd name="T30" fmla="*/ 30 w 77"/>
                <a:gd name="T31" fmla="*/ 55 h 68"/>
                <a:gd name="T32" fmla="*/ 25 w 77"/>
                <a:gd name="T33" fmla="*/ 60 h 68"/>
                <a:gd name="T34" fmla="*/ 45 w 77"/>
                <a:gd name="T35" fmla="*/ 44 h 68"/>
                <a:gd name="T36" fmla="*/ 5 w 77"/>
                <a:gd name="T37" fmla="*/ 44 h 68"/>
                <a:gd name="T38" fmla="*/ 5 w 77"/>
                <a:gd name="T39" fmla="*/ 20 h 68"/>
                <a:gd name="T40" fmla="*/ 11 w 77"/>
                <a:gd name="T41" fmla="*/ 14 h 68"/>
                <a:gd name="T42" fmla="*/ 34 w 77"/>
                <a:gd name="T43" fmla="*/ 14 h 68"/>
                <a:gd name="T44" fmla="*/ 33 w 77"/>
                <a:gd name="T45" fmla="*/ 21 h 68"/>
                <a:gd name="T46" fmla="*/ 45 w 77"/>
                <a:gd name="T47" fmla="*/ 39 h 68"/>
                <a:gd name="T48" fmla="*/ 45 w 77"/>
                <a:gd name="T49" fmla="*/ 44 h 68"/>
                <a:gd name="T50" fmla="*/ 55 w 77"/>
                <a:gd name="T51" fmla="*/ 38 h 68"/>
                <a:gd name="T52" fmla="*/ 37 w 77"/>
                <a:gd name="T53" fmla="*/ 21 h 68"/>
                <a:gd name="T54" fmla="*/ 55 w 77"/>
                <a:gd name="T55" fmla="*/ 3 h 68"/>
                <a:gd name="T56" fmla="*/ 74 w 77"/>
                <a:gd name="T57" fmla="*/ 21 h 68"/>
                <a:gd name="T58" fmla="*/ 55 w 77"/>
                <a:gd name="T59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7" h="68">
                  <a:moveTo>
                    <a:pt x="55" y="0"/>
                  </a:moveTo>
                  <a:cubicBezTo>
                    <a:pt x="47" y="0"/>
                    <a:pt x="41" y="3"/>
                    <a:pt x="37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3"/>
                    <a:pt x="5" y="68"/>
                    <a:pt x="1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5" y="68"/>
                    <a:pt x="50" y="63"/>
                    <a:pt x="50" y="57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2" y="41"/>
                    <a:pt x="53" y="41"/>
                    <a:pt x="55" y="41"/>
                  </a:cubicBezTo>
                  <a:cubicBezTo>
                    <a:pt x="67" y="41"/>
                    <a:pt x="77" y="32"/>
                    <a:pt x="77" y="21"/>
                  </a:cubicBezTo>
                  <a:cubicBezTo>
                    <a:pt x="77" y="9"/>
                    <a:pt x="67" y="0"/>
                    <a:pt x="55" y="0"/>
                  </a:cubicBezTo>
                  <a:close/>
                  <a:moveTo>
                    <a:pt x="25" y="60"/>
                  </a:moveTo>
                  <a:cubicBezTo>
                    <a:pt x="22" y="60"/>
                    <a:pt x="20" y="58"/>
                    <a:pt x="20" y="55"/>
                  </a:cubicBezTo>
                  <a:cubicBezTo>
                    <a:pt x="20" y="53"/>
                    <a:pt x="22" y="50"/>
                    <a:pt x="25" y="50"/>
                  </a:cubicBezTo>
                  <a:cubicBezTo>
                    <a:pt x="28" y="50"/>
                    <a:pt x="30" y="53"/>
                    <a:pt x="30" y="55"/>
                  </a:cubicBezTo>
                  <a:cubicBezTo>
                    <a:pt x="30" y="58"/>
                    <a:pt x="28" y="60"/>
                    <a:pt x="25" y="60"/>
                  </a:cubicBezTo>
                  <a:close/>
                  <a:moveTo>
                    <a:pt x="4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7"/>
                    <a:pt x="8" y="14"/>
                    <a:pt x="1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6"/>
                    <a:pt x="33" y="18"/>
                    <a:pt x="33" y="21"/>
                  </a:cubicBezTo>
                  <a:cubicBezTo>
                    <a:pt x="33" y="29"/>
                    <a:pt x="38" y="36"/>
                    <a:pt x="45" y="39"/>
                  </a:cubicBezTo>
                  <a:lnTo>
                    <a:pt x="45" y="44"/>
                  </a:lnTo>
                  <a:close/>
                  <a:moveTo>
                    <a:pt x="55" y="38"/>
                  </a:moveTo>
                  <a:cubicBezTo>
                    <a:pt x="45" y="38"/>
                    <a:pt x="37" y="30"/>
                    <a:pt x="37" y="21"/>
                  </a:cubicBezTo>
                  <a:cubicBezTo>
                    <a:pt x="37" y="11"/>
                    <a:pt x="45" y="3"/>
                    <a:pt x="55" y="3"/>
                  </a:cubicBezTo>
                  <a:cubicBezTo>
                    <a:pt x="66" y="3"/>
                    <a:pt x="74" y="11"/>
                    <a:pt x="74" y="21"/>
                  </a:cubicBezTo>
                  <a:cubicBezTo>
                    <a:pt x="74" y="30"/>
                    <a:pt x="66" y="38"/>
                    <a:pt x="55" y="3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8" name="íṣľîḍe"/>
            <p:cNvSpPr/>
            <p:nvPr/>
          </p:nvSpPr>
          <p:spPr bwMode="auto">
            <a:xfrm>
              <a:off x="6998712" y="3514891"/>
              <a:ext cx="17101" cy="28096"/>
            </a:xfrm>
            <a:custGeom>
              <a:avLst/>
              <a:gdLst>
                <a:gd name="T0" fmla="*/ 4 w 7"/>
                <a:gd name="T1" fmla="*/ 5 h 11"/>
                <a:gd name="T2" fmla="*/ 2 w 7"/>
                <a:gd name="T3" fmla="*/ 3 h 11"/>
                <a:gd name="T4" fmla="*/ 4 w 7"/>
                <a:gd name="T5" fmla="*/ 2 h 11"/>
                <a:gd name="T6" fmla="*/ 6 w 7"/>
                <a:gd name="T7" fmla="*/ 3 h 11"/>
                <a:gd name="T8" fmla="*/ 7 w 7"/>
                <a:gd name="T9" fmla="*/ 1 h 11"/>
                <a:gd name="T10" fmla="*/ 4 w 7"/>
                <a:gd name="T11" fmla="*/ 0 h 11"/>
                <a:gd name="T12" fmla="*/ 0 w 7"/>
                <a:gd name="T13" fmla="*/ 3 h 11"/>
                <a:gd name="T14" fmla="*/ 3 w 7"/>
                <a:gd name="T15" fmla="*/ 7 h 11"/>
                <a:gd name="T16" fmla="*/ 5 w 7"/>
                <a:gd name="T17" fmla="*/ 8 h 11"/>
                <a:gd name="T18" fmla="*/ 3 w 7"/>
                <a:gd name="T19" fmla="*/ 9 h 11"/>
                <a:gd name="T20" fmla="*/ 0 w 7"/>
                <a:gd name="T21" fmla="*/ 9 h 11"/>
                <a:gd name="T22" fmla="*/ 0 w 7"/>
                <a:gd name="T23" fmla="*/ 11 h 11"/>
                <a:gd name="T24" fmla="*/ 3 w 7"/>
                <a:gd name="T25" fmla="*/ 11 h 11"/>
                <a:gd name="T26" fmla="*/ 7 w 7"/>
                <a:gd name="T27" fmla="*/ 8 h 11"/>
                <a:gd name="T28" fmla="*/ 4 w 7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1">
                  <a:moveTo>
                    <a:pt x="4" y="5"/>
                  </a:move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2"/>
                    <a:pt x="6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7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9"/>
                    <a:pt x="4" y="9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1"/>
                    <a:pt x="7" y="10"/>
                    <a:pt x="7" y="8"/>
                  </a:cubicBezTo>
                  <a:cubicBezTo>
                    <a:pt x="7" y="6"/>
                    <a:pt x="6" y="5"/>
                    <a:pt x="4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9" name="îṡḻíḋè"/>
            <p:cNvSpPr/>
            <p:nvPr/>
          </p:nvSpPr>
          <p:spPr bwMode="auto">
            <a:xfrm>
              <a:off x="7020700" y="3514891"/>
              <a:ext cx="30539" cy="28096"/>
            </a:xfrm>
            <a:custGeom>
              <a:avLst/>
              <a:gdLst>
                <a:gd name="T0" fmla="*/ 8 w 12"/>
                <a:gd name="T1" fmla="*/ 0 h 11"/>
                <a:gd name="T2" fmla="*/ 7 w 12"/>
                <a:gd name="T3" fmla="*/ 4 h 11"/>
                <a:gd name="T4" fmla="*/ 6 w 12"/>
                <a:gd name="T5" fmla="*/ 8 h 11"/>
                <a:gd name="T6" fmla="*/ 6 w 12"/>
                <a:gd name="T7" fmla="*/ 8 h 11"/>
                <a:gd name="T8" fmla="*/ 5 w 12"/>
                <a:gd name="T9" fmla="*/ 4 h 11"/>
                <a:gd name="T10" fmla="*/ 4 w 12"/>
                <a:gd name="T11" fmla="*/ 0 h 11"/>
                <a:gd name="T12" fmla="*/ 0 w 12"/>
                <a:gd name="T13" fmla="*/ 0 h 11"/>
                <a:gd name="T14" fmla="*/ 0 w 12"/>
                <a:gd name="T15" fmla="*/ 11 h 11"/>
                <a:gd name="T16" fmla="*/ 2 w 12"/>
                <a:gd name="T17" fmla="*/ 11 h 11"/>
                <a:gd name="T18" fmla="*/ 2 w 12"/>
                <a:gd name="T19" fmla="*/ 7 h 11"/>
                <a:gd name="T20" fmla="*/ 2 w 12"/>
                <a:gd name="T21" fmla="*/ 2 h 11"/>
                <a:gd name="T22" fmla="*/ 2 w 12"/>
                <a:gd name="T23" fmla="*/ 2 h 11"/>
                <a:gd name="T24" fmla="*/ 3 w 12"/>
                <a:gd name="T25" fmla="*/ 7 h 11"/>
                <a:gd name="T26" fmla="*/ 5 w 12"/>
                <a:gd name="T27" fmla="*/ 11 h 11"/>
                <a:gd name="T28" fmla="*/ 6 w 12"/>
                <a:gd name="T29" fmla="*/ 11 h 11"/>
                <a:gd name="T30" fmla="*/ 8 w 12"/>
                <a:gd name="T31" fmla="*/ 7 h 11"/>
                <a:gd name="T32" fmla="*/ 9 w 12"/>
                <a:gd name="T33" fmla="*/ 2 h 11"/>
                <a:gd name="T34" fmla="*/ 9 w 12"/>
                <a:gd name="T35" fmla="*/ 2 h 11"/>
                <a:gd name="T36" fmla="*/ 9 w 12"/>
                <a:gd name="T37" fmla="*/ 7 h 11"/>
                <a:gd name="T38" fmla="*/ 9 w 12"/>
                <a:gd name="T39" fmla="*/ 11 h 11"/>
                <a:gd name="T40" fmla="*/ 12 w 12"/>
                <a:gd name="T41" fmla="*/ 11 h 11"/>
                <a:gd name="T42" fmla="*/ 11 w 12"/>
                <a:gd name="T43" fmla="*/ 0 h 11"/>
                <a:gd name="T44" fmla="*/ 8 w 12"/>
                <a:gd name="T4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11">
                  <a:moveTo>
                    <a:pt x="8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4"/>
                    <a:pt x="3" y="5"/>
                    <a:pt x="3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9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4"/>
                    <a:pt x="9" y="6"/>
                    <a:pt x="9" y="7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" name="ï$ľîḑé"/>
            <p:cNvSpPr/>
            <p:nvPr/>
          </p:nvSpPr>
          <p:spPr bwMode="auto">
            <a:xfrm>
              <a:off x="7053682" y="3514891"/>
              <a:ext cx="20766" cy="28096"/>
            </a:xfrm>
            <a:custGeom>
              <a:avLst/>
              <a:gdLst>
                <a:gd name="T0" fmla="*/ 5 w 8"/>
                <a:gd name="T1" fmla="*/ 5 h 11"/>
                <a:gd name="T2" fmla="*/ 3 w 8"/>
                <a:gd name="T3" fmla="*/ 3 h 11"/>
                <a:gd name="T4" fmla="*/ 4 w 8"/>
                <a:gd name="T5" fmla="*/ 2 h 11"/>
                <a:gd name="T6" fmla="*/ 7 w 8"/>
                <a:gd name="T7" fmla="*/ 3 h 11"/>
                <a:gd name="T8" fmla="*/ 7 w 8"/>
                <a:gd name="T9" fmla="*/ 1 h 11"/>
                <a:gd name="T10" fmla="*/ 4 w 8"/>
                <a:gd name="T11" fmla="*/ 0 h 11"/>
                <a:gd name="T12" fmla="*/ 0 w 8"/>
                <a:gd name="T13" fmla="*/ 3 h 11"/>
                <a:gd name="T14" fmla="*/ 3 w 8"/>
                <a:gd name="T15" fmla="*/ 7 h 11"/>
                <a:gd name="T16" fmla="*/ 5 w 8"/>
                <a:gd name="T17" fmla="*/ 8 h 11"/>
                <a:gd name="T18" fmla="*/ 3 w 8"/>
                <a:gd name="T19" fmla="*/ 9 h 11"/>
                <a:gd name="T20" fmla="*/ 1 w 8"/>
                <a:gd name="T21" fmla="*/ 9 h 11"/>
                <a:gd name="T22" fmla="*/ 0 w 8"/>
                <a:gd name="T23" fmla="*/ 11 h 11"/>
                <a:gd name="T24" fmla="*/ 3 w 8"/>
                <a:gd name="T25" fmla="*/ 11 h 11"/>
                <a:gd name="T26" fmla="*/ 8 w 8"/>
                <a:gd name="T27" fmla="*/ 8 h 11"/>
                <a:gd name="T28" fmla="*/ 5 w 8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1">
                  <a:moveTo>
                    <a:pt x="5" y="5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5" y="2"/>
                    <a:pt x="6" y="2"/>
                    <a:pt x="7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9"/>
                    <a:pt x="5" y="9"/>
                    <a:pt x="3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8" y="10"/>
                    <a:pt x="8" y="8"/>
                  </a:cubicBezTo>
                  <a:cubicBezTo>
                    <a:pt x="8" y="6"/>
                    <a:pt x="7" y="5"/>
                    <a:pt x="5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" name="iślïḍe"/>
            <p:cNvSpPr/>
            <p:nvPr/>
          </p:nvSpPr>
          <p:spPr bwMode="auto">
            <a:xfrm>
              <a:off x="5226270" y="3236382"/>
              <a:ext cx="197888" cy="172236"/>
            </a:xfrm>
            <a:custGeom>
              <a:avLst/>
              <a:gdLst>
                <a:gd name="T0" fmla="*/ 55 w 78"/>
                <a:gd name="T1" fmla="*/ 0 h 68"/>
                <a:gd name="T2" fmla="*/ 37 w 78"/>
                <a:gd name="T3" fmla="*/ 9 h 68"/>
                <a:gd name="T4" fmla="*/ 12 w 78"/>
                <a:gd name="T5" fmla="*/ 9 h 68"/>
                <a:gd name="T6" fmla="*/ 0 w 78"/>
                <a:gd name="T7" fmla="*/ 20 h 68"/>
                <a:gd name="T8" fmla="*/ 0 w 78"/>
                <a:gd name="T9" fmla="*/ 57 h 68"/>
                <a:gd name="T10" fmla="*/ 12 w 78"/>
                <a:gd name="T11" fmla="*/ 68 h 68"/>
                <a:gd name="T12" fmla="*/ 39 w 78"/>
                <a:gd name="T13" fmla="*/ 68 h 68"/>
                <a:gd name="T14" fmla="*/ 50 w 78"/>
                <a:gd name="T15" fmla="*/ 57 h 68"/>
                <a:gd name="T16" fmla="*/ 50 w 78"/>
                <a:gd name="T17" fmla="*/ 41 h 68"/>
                <a:gd name="T18" fmla="*/ 55 w 78"/>
                <a:gd name="T19" fmla="*/ 41 h 68"/>
                <a:gd name="T20" fmla="*/ 78 w 78"/>
                <a:gd name="T21" fmla="*/ 21 h 68"/>
                <a:gd name="T22" fmla="*/ 55 w 78"/>
                <a:gd name="T23" fmla="*/ 0 h 68"/>
                <a:gd name="T24" fmla="*/ 25 w 78"/>
                <a:gd name="T25" fmla="*/ 60 h 68"/>
                <a:gd name="T26" fmla="*/ 20 w 78"/>
                <a:gd name="T27" fmla="*/ 55 h 68"/>
                <a:gd name="T28" fmla="*/ 25 w 78"/>
                <a:gd name="T29" fmla="*/ 50 h 68"/>
                <a:gd name="T30" fmla="*/ 30 w 78"/>
                <a:gd name="T31" fmla="*/ 55 h 68"/>
                <a:gd name="T32" fmla="*/ 25 w 78"/>
                <a:gd name="T33" fmla="*/ 60 h 68"/>
                <a:gd name="T34" fmla="*/ 45 w 78"/>
                <a:gd name="T35" fmla="*/ 44 h 68"/>
                <a:gd name="T36" fmla="*/ 5 w 78"/>
                <a:gd name="T37" fmla="*/ 44 h 68"/>
                <a:gd name="T38" fmla="*/ 5 w 78"/>
                <a:gd name="T39" fmla="*/ 20 h 68"/>
                <a:gd name="T40" fmla="*/ 12 w 78"/>
                <a:gd name="T41" fmla="*/ 14 h 68"/>
                <a:gd name="T42" fmla="*/ 34 w 78"/>
                <a:gd name="T43" fmla="*/ 14 h 68"/>
                <a:gd name="T44" fmla="*/ 33 w 78"/>
                <a:gd name="T45" fmla="*/ 21 h 68"/>
                <a:gd name="T46" fmla="*/ 45 w 78"/>
                <a:gd name="T47" fmla="*/ 39 h 68"/>
                <a:gd name="T48" fmla="*/ 45 w 78"/>
                <a:gd name="T49" fmla="*/ 44 h 68"/>
                <a:gd name="T50" fmla="*/ 55 w 78"/>
                <a:gd name="T51" fmla="*/ 38 h 68"/>
                <a:gd name="T52" fmla="*/ 37 w 78"/>
                <a:gd name="T53" fmla="*/ 21 h 68"/>
                <a:gd name="T54" fmla="*/ 55 w 78"/>
                <a:gd name="T55" fmla="*/ 3 h 68"/>
                <a:gd name="T56" fmla="*/ 74 w 78"/>
                <a:gd name="T57" fmla="*/ 21 h 68"/>
                <a:gd name="T58" fmla="*/ 55 w 78"/>
                <a:gd name="T59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68">
                  <a:moveTo>
                    <a:pt x="55" y="0"/>
                  </a:moveTo>
                  <a:cubicBezTo>
                    <a:pt x="48" y="0"/>
                    <a:pt x="41" y="3"/>
                    <a:pt x="37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5" y="68"/>
                    <a:pt x="50" y="63"/>
                    <a:pt x="50" y="57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2" y="41"/>
                    <a:pt x="54" y="41"/>
                    <a:pt x="55" y="41"/>
                  </a:cubicBezTo>
                  <a:cubicBezTo>
                    <a:pt x="68" y="41"/>
                    <a:pt x="78" y="32"/>
                    <a:pt x="78" y="21"/>
                  </a:cubicBezTo>
                  <a:cubicBezTo>
                    <a:pt x="78" y="9"/>
                    <a:pt x="68" y="0"/>
                    <a:pt x="55" y="0"/>
                  </a:cubicBezTo>
                  <a:close/>
                  <a:moveTo>
                    <a:pt x="25" y="60"/>
                  </a:moveTo>
                  <a:cubicBezTo>
                    <a:pt x="22" y="60"/>
                    <a:pt x="20" y="58"/>
                    <a:pt x="20" y="55"/>
                  </a:cubicBezTo>
                  <a:cubicBezTo>
                    <a:pt x="20" y="53"/>
                    <a:pt x="22" y="50"/>
                    <a:pt x="25" y="50"/>
                  </a:cubicBezTo>
                  <a:cubicBezTo>
                    <a:pt x="28" y="50"/>
                    <a:pt x="30" y="53"/>
                    <a:pt x="30" y="55"/>
                  </a:cubicBezTo>
                  <a:cubicBezTo>
                    <a:pt x="30" y="58"/>
                    <a:pt x="28" y="60"/>
                    <a:pt x="25" y="60"/>
                  </a:cubicBezTo>
                  <a:close/>
                  <a:moveTo>
                    <a:pt x="4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7"/>
                    <a:pt x="8" y="14"/>
                    <a:pt x="1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6"/>
                    <a:pt x="33" y="18"/>
                    <a:pt x="33" y="21"/>
                  </a:cubicBezTo>
                  <a:cubicBezTo>
                    <a:pt x="33" y="29"/>
                    <a:pt x="38" y="36"/>
                    <a:pt x="45" y="39"/>
                  </a:cubicBezTo>
                  <a:lnTo>
                    <a:pt x="45" y="44"/>
                  </a:lnTo>
                  <a:close/>
                  <a:moveTo>
                    <a:pt x="55" y="38"/>
                  </a:moveTo>
                  <a:cubicBezTo>
                    <a:pt x="45" y="38"/>
                    <a:pt x="37" y="30"/>
                    <a:pt x="37" y="21"/>
                  </a:cubicBezTo>
                  <a:cubicBezTo>
                    <a:pt x="37" y="11"/>
                    <a:pt x="45" y="3"/>
                    <a:pt x="55" y="3"/>
                  </a:cubicBezTo>
                  <a:cubicBezTo>
                    <a:pt x="66" y="3"/>
                    <a:pt x="74" y="11"/>
                    <a:pt x="74" y="21"/>
                  </a:cubicBezTo>
                  <a:cubicBezTo>
                    <a:pt x="74" y="30"/>
                    <a:pt x="66" y="38"/>
                    <a:pt x="55" y="3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" name="ïSḷïḓé"/>
            <p:cNvSpPr/>
            <p:nvPr/>
          </p:nvSpPr>
          <p:spPr bwMode="auto">
            <a:xfrm>
              <a:off x="5331321" y="3274249"/>
              <a:ext cx="17101" cy="26874"/>
            </a:xfrm>
            <a:custGeom>
              <a:avLst/>
              <a:gdLst>
                <a:gd name="T0" fmla="*/ 5 w 7"/>
                <a:gd name="T1" fmla="*/ 5 h 11"/>
                <a:gd name="T2" fmla="*/ 3 w 7"/>
                <a:gd name="T3" fmla="*/ 3 h 11"/>
                <a:gd name="T4" fmla="*/ 4 w 7"/>
                <a:gd name="T5" fmla="*/ 2 h 11"/>
                <a:gd name="T6" fmla="*/ 6 w 7"/>
                <a:gd name="T7" fmla="*/ 3 h 11"/>
                <a:gd name="T8" fmla="*/ 7 w 7"/>
                <a:gd name="T9" fmla="*/ 1 h 11"/>
                <a:gd name="T10" fmla="*/ 4 w 7"/>
                <a:gd name="T11" fmla="*/ 0 h 11"/>
                <a:gd name="T12" fmla="*/ 0 w 7"/>
                <a:gd name="T13" fmla="*/ 3 h 11"/>
                <a:gd name="T14" fmla="*/ 3 w 7"/>
                <a:gd name="T15" fmla="*/ 7 h 11"/>
                <a:gd name="T16" fmla="*/ 5 w 7"/>
                <a:gd name="T17" fmla="*/ 8 h 11"/>
                <a:gd name="T18" fmla="*/ 3 w 7"/>
                <a:gd name="T19" fmla="*/ 9 h 11"/>
                <a:gd name="T20" fmla="*/ 0 w 7"/>
                <a:gd name="T21" fmla="*/ 9 h 11"/>
                <a:gd name="T22" fmla="*/ 0 w 7"/>
                <a:gd name="T23" fmla="*/ 11 h 11"/>
                <a:gd name="T24" fmla="*/ 3 w 7"/>
                <a:gd name="T25" fmla="*/ 11 h 11"/>
                <a:gd name="T26" fmla="*/ 7 w 7"/>
                <a:gd name="T27" fmla="*/ 8 h 11"/>
                <a:gd name="T28" fmla="*/ 5 w 7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1">
                  <a:moveTo>
                    <a:pt x="5" y="5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5" y="2"/>
                    <a:pt x="6" y="2"/>
                    <a:pt x="6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1" y="6"/>
                    <a:pt x="3" y="7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9"/>
                    <a:pt x="4" y="9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7" y="10"/>
                    <a:pt x="7" y="8"/>
                  </a:cubicBezTo>
                  <a:cubicBezTo>
                    <a:pt x="7" y="6"/>
                    <a:pt x="7" y="5"/>
                    <a:pt x="5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" name="îşḻïďè"/>
            <p:cNvSpPr/>
            <p:nvPr/>
          </p:nvSpPr>
          <p:spPr bwMode="auto">
            <a:xfrm>
              <a:off x="5353309" y="3274249"/>
              <a:ext cx="30539" cy="26874"/>
            </a:xfrm>
            <a:custGeom>
              <a:avLst/>
              <a:gdLst>
                <a:gd name="T0" fmla="*/ 8 w 12"/>
                <a:gd name="T1" fmla="*/ 0 h 11"/>
                <a:gd name="T2" fmla="*/ 7 w 12"/>
                <a:gd name="T3" fmla="*/ 4 h 11"/>
                <a:gd name="T4" fmla="*/ 6 w 12"/>
                <a:gd name="T5" fmla="*/ 8 h 11"/>
                <a:gd name="T6" fmla="*/ 6 w 12"/>
                <a:gd name="T7" fmla="*/ 8 h 11"/>
                <a:gd name="T8" fmla="*/ 5 w 12"/>
                <a:gd name="T9" fmla="*/ 4 h 11"/>
                <a:gd name="T10" fmla="*/ 4 w 12"/>
                <a:gd name="T11" fmla="*/ 0 h 11"/>
                <a:gd name="T12" fmla="*/ 1 w 12"/>
                <a:gd name="T13" fmla="*/ 0 h 11"/>
                <a:gd name="T14" fmla="*/ 0 w 12"/>
                <a:gd name="T15" fmla="*/ 11 h 11"/>
                <a:gd name="T16" fmla="*/ 2 w 12"/>
                <a:gd name="T17" fmla="*/ 11 h 11"/>
                <a:gd name="T18" fmla="*/ 2 w 12"/>
                <a:gd name="T19" fmla="*/ 7 h 11"/>
                <a:gd name="T20" fmla="*/ 3 w 12"/>
                <a:gd name="T21" fmla="*/ 2 h 11"/>
                <a:gd name="T22" fmla="*/ 3 w 12"/>
                <a:gd name="T23" fmla="*/ 2 h 11"/>
                <a:gd name="T24" fmla="*/ 4 w 12"/>
                <a:gd name="T25" fmla="*/ 7 h 11"/>
                <a:gd name="T26" fmla="*/ 5 w 12"/>
                <a:gd name="T27" fmla="*/ 11 h 11"/>
                <a:gd name="T28" fmla="*/ 7 w 12"/>
                <a:gd name="T29" fmla="*/ 11 h 11"/>
                <a:gd name="T30" fmla="*/ 8 w 12"/>
                <a:gd name="T31" fmla="*/ 7 h 11"/>
                <a:gd name="T32" fmla="*/ 9 w 12"/>
                <a:gd name="T33" fmla="*/ 2 h 11"/>
                <a:gd name="T34" fmla="*/ 9 w 12"/>
                <a:gd name="T35" fmla="*/ 2 h 11"/>
                <a:gd name="T36" fmla="*/ 9 w 12"/>
                <a:gd name="T37" fmla="*/ 7 h 11"/>
                <a:gd name="T38" fmla="*/ 10 w 12"/>
                <a:gd name="T39" fmla="*/ 11 h 11"/>
                <a:gd name="T40" fmla="*/ 12 w 12"/>
                <a:gd name="T41" fmla="*/ 11 h 11"/>
                <a:gd name="T42" fmla="*/ 11 w 12"/>
                <a:gd name="T43" fmla="*/ 0 h 11"/>
                <a:gd name="T44" fmla="*/ 8 w 12"/>
                <a:gd name="T4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11">
                  <a:moveTo>
                    <a:pt x="8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6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5" y="5"/>
                    <a:pt x="5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4"/>
                    <a:pt x="3" y="5"/>
                    <a:pt x="4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9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4"/>
                    <a:pt x="9" y="6"/>
                    <a:pt x="9" y="7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" name="îšļîḍé"/>
            <p:cNvSpPr/>
            <p:nvPr/>
          </p:nvSpPr>
          <p:spPr bwMode="auto">
            <a:xfrm>
              <a:off x="5386290" y="3274249"/>
              <a:ext cx="20766" cy="26874"/>
            </a:xfrm>
            <a:custGeom>
              <a:avLst/>
              <a:gdLst>
                <a:gd name="T0" fmla="*/ 5 w 8"/>
                <a:gd name="T1" fmla="*/ 5 h 11"/>
                <a:gd name="T2" fmla="*/ 3 w 8"/>
                <a:gd name="T3" fmla="*/ 3 h 11"/>
                <a:gd name="T4" fmla="*/ 5 w 8"/>
                <a:gd name="T5" fmla="*/ 2 h 11"/>
                <a:gd name="T6" fmla="*/ 7 w 8"/>
                <a:gd name="T7" fmla="*/ 3 h 11"/>
                <a:gd name="T8" fmla="*/ 7 w 8"/>
                <a:gd name="T9" fmla="*/ 1 h 11"/>
                <a:gd name="T10" fmla="*/ 5 w 8"/>
                <a:gd name="T11" fmla="*/ 0 h 11"/>
                <a:gd name="T12" fmla="*/ 1 w 8"/>
                <a:gd name="T13" fmla="*/ 3 h 11"/>
                <a:gd name="T14" fmla="*/ 4 w 8"/>
                <a:gd name="T15" fmla="*/ 7 h 11"/>
                <a:gd name="T16" fmla="*/ 5 w 8"/>
                <a:gd name="T17" fmla="*/ 8 h 11"/>
                <a:gd name="T18" fmla="*/ 4 w 8"/>
                <a:gd name="T19" fmla="*/ 9 h 11"/>
                <a:gd name="T20" fmla="*/ 1 w 8"/>
                <a:gd name="T21" fmla="*/ 9 h 11"/>
                <a:gd name="T22" fmla="*/ 0 w 8"/>
                <a:gd name="T23" fmla="*/ 11 h 11"/>
                <a:gd name="T24" fmla="*/ 4 w 8"/>
                <a:gd name="T25" fmla="*/ 11 h 11"/>
                <a:gd name="T26" fmla="*/ 8 w 8"/>
                <a:gd name="T27" fmla="*/ 8 h 11"/>
                <a:gd name="T28" fmla="*/ 5 w 8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1">
                  <a:moveTo>
                    <a:pt x="5" y="5"/>
                  </a:moveTo>
                  <a:cubicBezTo>
                    <a:pt x="4" y="4"/>
                    <a:pt x="3" y="4"/>
                    <a:pt x="3" y="3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6" y="2"/>
                    <a:pt x="7" y="2"/>
                    <a:pt x="7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5"/>
                    <a:pt x="2" y="6"/>
                    <a:pt x="4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3" y="9"/>
                    <a:pt x="2" y="9"/>
                    <a:pt x="1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4" y="11"/>
                  </a:cubicBezTo>
                  <a:cubicBezTo>
                    <a:pt x="7" y="11"/>
                    <a:pt x="8" y="10"/>
                    <a:pt x="8" y="8"/>
                  </a:cubicBezTo>
                  <a:cubicBezTo>
                    <a:pt x="8" y="6"/>
                    <a:pt x="7" y="5"/>
                    <a:pt x="5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" name="ïṥḻïḓe"/>
            <p:cNvSpPr/>
            <p:nvPr/>
          </p:nvSpPr>
          <p:spPr bwMode="auto">
            <a:xfrm>
              <a:off x="7293102" y="2213959"/>
              <a:ext cx="30539" cy="30539"/>
            </a:xfrm>
            <a:custGeom>
              <a:avLst/>
              <a:gdLst>
                <a:gd name="T0" fmla="*/ 4 w 25"/>
                <a:gd name="T1" fmla="*/ 0 h 25"/>
                <a:gd name="T2" fmla="*/ 0 w 25"/>
                <a:gd name="T3" fmla="*/ 5 h 25"/>
                <a:gd name="T4" fmla="*/ 20 w 25"/>
                <a:gd name="T5" fmla="*/ 25 h 25"/>
                <a:gd name="T6" fmla="*/ 25 w 25"/>
                <a:gd name="T7" fmla="*/ 21 h 25"/>
                <a:gd name="T8" fmla="*/ 4 w 2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0" y="5"/>
                  </a:lnTo>
                  <a:lnTo>
                    <a:pt x="20" y="25"/>
                  </a:lnTo>
                  <a:lnTo>
                    <a:pt x="25" y="2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" name="íšḻiďé"/>
            <p:cNvSpPr/>
            <p:nvPr/>
          </p:nvSpPr>
          <p:spPr bwMode="auto">
            <a:xfrm>
              <a:off x="7221031" y="2283587"/>
              <a:ext cx="35425" cy="31760"/>
            </a:xfrm>
            <a:custGeom>
              <a:avLst/>
              <a:gdLst>
                <a:gd name="T0" fmla="*/ 9 w 29"/>
                <a:gd name="T1" fmla="*/ 0 h 26"/>
                <a:gd name="T2" fmla="*/ 0 w 29"/>
                <a:gd name="T3" fmla="*/ 26 h 26"/>
                <a:gd name="T4" fmla="*/ 29 w 29"/>
                <a:gd name="T5" fmla="*/ 18 h 26"/>
                <a:gd name="T6" fmla="*/ 9 w 2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6">
                  <a:moveTo>
                    <a:pt x="9" y="0"/>
                  </a:moveTo>
                  <a:lnTo>
                    <a:pt x="0" y="26"/>
                  </a:lnTo>
                  <a:lnTo>
                    <a:pt x="29" y="1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7" name="iṩlíḓè"/>
            <p:cNvSpPr/>
            <p:nvPr/>
          </p:nvSpPr>
          <p:spPr bwMode="auto">
            <a:xfrm>
              <a:off x="7234468" y="2222510"/>
              <a:ext cx="83064" cy="83064"/>
            </a:xfrm>
            <a:custGeom>
              <a:avLst/>
              <a:gdLst>
                <a:gd name="T0" fmla="*/ 0 w 33"/>
                <a:gd name="T1" fmla="*/ 23 h 33"/>
                <a:gd name="T2" fmla="*/ 9 w 33"/>
                <a:gd name="T3" fmla="*/ 33 h 33"/>
                <a:gd name="T4" fmla="*/ 33 w 33"/>
                <a:gd name="T5" fmla="*/ 9 h 33"/>
                <a:gd name="T6" fmla="*/ 23 w 33"/>
                <a:gd name="T7" fmla="*/ 0 h 33"/>
                <a:gd name="T8" fmla="*/ 0 w 33"/>
                <a:gd name="T9" fmla="*/ 23 h 33"/>
                <a:gd name="T10" fmla="*/ 8 w 33"/>
                <a:gd name="T11" fmla="*/ 17 h 33"/>
                <a:gd name="T12" fmla="*/ 20 w 33"/>
                <a:gd name="T13" fmla="*/ 5 h 33"/>
                <a:gd name="T14" fmla="*/ 21 w 33"/>
                <a:gd name="T15" fmla="*/ 5 h 33"/>
                <a:gd name="T16" fmla="*/ 21 w 33"/>
                <a:gd name="T17" fmla="*/ 7 h 33"/>
                <a:gd name="T18" fmla="*/ 9 w 33"/>
                <a:gd name="T19" fmla="*/ 19 h 33"/>
                <a:gd name="T20" fmla="*/ 8 w 33"/>
                <a:gd name="T21" fmla="*/ 19 h 33"/>
                <a:gd name="T22" fmla="*/ 8 w 33"/>
                <a:gd name="T23" fmla="*/ 17 h 33"/>
                <a:gd name="T24" fmla="*/ 27 w 33"/>
                <a:gd name="T25" fmla="*/ 13 h 33"/>
                <a:gd name="T26" fmla="*/ 15 w 33"/>
                <a:gd name="T27" fmla="*/ 25 h 33"/>
                <a:gd name="T28" fmla="*/ 14 w 33"/>
                <a:gd name="T29" fmla="*/ 25 h 33"/>
                <a:gd name="T30" fmla="*/ 14 w 33"/>
                <a:gd name="T31" fmla="*/ 23 h 33"/>
                <a:gd name="T32" fmla="*/ 26 w 33"/>
                <a:gd name="T33" fmla="*/ 11 h 33"/>
                <a:gd name="T34" fmla="*/ 27 w 33"/>
                <a:gd name="T35" fmla="*/ 11 h 33"/>
                <a:gd name="T36" fmla="*/ 27 w 33"/>
                <a:gd name="T37" fmla="*/ 13 h 33"/>
                <a:gd name="T38" fmla="*/ 26 w 33"/>
                <a:gd name="T39" fmla="*/ 6 h 33"/>
                <a:gd name="T40" fmla="*/ 26 w 33"/>
                <a:gd name="T41" fmla="*/ 8 h 33"/>
                <a:gd name="T42" fmla="*/ 9 w 33"/>
                <a:gd name="T43" fmla="*/ 26 h 33"/>
                <a:gd name="T44" fmla="*/ 7 w 33"/>
                <a:gd name="T45" fmla="*/ 26 h 33"/>
                <a:gd name="T46" fmla="*/ 7 w 33"/>
                <a:gd name="T47" fmla="*/ 23 h 33"/>
                <a:gd name="T48" fmla="*/ 24 w 33"/>
                <a:gd name="T49" fmla="*/ 6 h 33"/>
                <a:gd name="T50" fmla="*/ 26 w 33"/>
                <a:gd name="T51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33">
                  <a:moveTo>
                    <a:pt x="0" y="2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0" y="23"/>
                  </a:lnTo>
                  <a:close/>
                  <a:moveTo>
                    <a:pt x="8" y="17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1" y="5"/>
                    <a:pt x="21" y="5"/>
                  </a:cubicBezTo>
                  <a:cubicBezTo>
                    <a:pt x="21" y="6"/>
                    <a:pt x="21" y="6"/>
                    <a:pt x="2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7" y="18"/>
                    <a:pt x="7" y="18"/>
                    <a:pt x="8" y="17"/>
                  </a:cubicBezTo>
                  <a:close/>
                  <a:moveTo>
                    <a:pt x="27" y="13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3" y="24"/>
                    <a:pt x="13" y="24"/>
                    <a:pt x="14" y="23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8" y="12"/>
                    <a:pt x="28" y="12"/>
                    <a:pt x="27" y="13"/>
                  </a:cubicBezTo>
                  <a:close/>
                  <a:moveTo>
                    <a:pt x="26" y="6"/>
                  </a:moveTo>
                  <a:cubicBezTo>
                    <a:pt x="27" y="7"/>
                    <a:pt x="27" y="8"/>
                    <a:pt x="26" y="8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6" y="25"/>
                    <a:pt x="6" y="24"/>
                    <a:pt x="7" y="2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5"/>
                    <a:pt x="26" y="5"/>
                    <a:pt x="26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" name="išļíďè"/>
            <p:cNvSpPr/>
            <p:nvPr/>
          </p:nvSpPr>
          <p:spPr bwMode="auto">
            <a:xfrm>
              <a:off x="7190493" y="2234726"/>
              <a:ext cx="102609" cy="106274"/>
            </a:xfrm>
            <a:custGeom>
              <a:avLst/>
              <a:gdLst>
                <a:gd name="T0" fmla="*/ 36 w 40"/>
                <a:gd name="T1" fmla="*/ 34 h 42"/>
                <a:gd name="T2" fmla="*/ 32 w 40"/>
                <a:gd name="T3" fmla="*/ 37 h 42"/>
                <a:gd name="T4" fmla="*/ 8 w 40"/>
                <a:gd name="T5" fmla="*/ 37 h 42"/>
                <a:gd name="T6" fmla="*/ 4 w 40"/>
                <a:gd name="T7" fmla="*/ 34 h 42"/>
                <a:gd name="T8" fmla="*/ 4 w 40"/>
                <a:gd name="T9" fmla="*/ 7 h 42"/>
                <a:gd name="T10" fmla="*/ 8 w 40"/>
                <a:gd name="T11" fmla="*/ 4 h 42"/>
                <a:gd name="T12" fmla="*/ 30 w 40"/>
                <a:gd name="T13" fmla="*/ 4 h 42"/>
                <a:gd name="T14" fmla="*/ 34 w 40"/>
                <a:gd name="T15" fmla="*/ 0 h 42"/>
                <a:gd name="T16" fmla="*/ 4 w 40"/>
                <a:gd name="T17" fmla="*/ 0 h 42"/>
                <a:gd name="T18" fmla="*/ 0 w 40"/>
                <a:gd name="T19" fmla="*/ 5 h 42"/>
                <a:gd name="T20" fmla="*/ 0 w 40"/>
                <a:gd name="T21" fmla="*/ 38 h 42"/>
                <a:gd name="T22" fmla="*/ 4 w 40"/>
                <a:gd name="T23" fmla="*/ 42 h 42"/>
                <a:gd name="T24" fmla="*/ 36 w 40"/>
                <a:gd name="T25" fmla="*/ 42 h 42"/>
                <a:gd name="T26" fmla="*/ 40 w 40"/>
                <a:gd name="T27" fmla="*/ 38 h 42"/>
                <a:gd name="T28" fmla="*/ 40 w 40"/>
                <a:gd name="T29" fmla="*/ 15 h 42"/>
                <a:gd name="T30" fmla="*/ 36 w 40"/>
                <a:gd name="T31" fmla="*/ 19 h 42"/>
                <a:gd name="T32" fmla="*/ 36 w 40"/>
                <a:gd name="T3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2">
                  <a:moveTo>
                    <a:pt x="36" y="34"/>
                  </a:moveTo>
                  <a:cubicBezTo>
                    <a:pt x="36" y="36"/>
                    <a:pt x="34" y="37"/>
                    <a:pt x="32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4" y="36"/>
                    <a:pt x="4" y="3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8" y="42"/>
                    <a:pt x="40" y="40"/>
                    <a:pt x="40" y="38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6" y="19"/>
                    <a:pt x="36" y="19"/>
                    <a:pt x="36" y="19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9" name="íšľidê"/>
            <p:cNvSpPr/>
            <p:nvPr/>
          </p:nvSpPr>
          <p:spPr bwMode="auto">
            <a:xfrm>
              <a:off x="6871673" y="4104891"/>
              <a:ext cx="156356" cy="157578"/>
            </a:xfrm>
            <a:custGeom>
              <a:avLst/>
              <a:gdLst>
                <a:gd name="T0" fmla="*/ 56 w 62"/>
                <a:gd name="T1" fmla="*/ 27 h 62"/>
                <a:gd name="T2" fmla="*/ 56 w 62"/>
                <a:gd name="T3" fmla="*/ 8 h 62"/>
                <a:gd name="T4" fmla="*/ 48 w 62"/>
                <a:gd name="T5" fmla="*/ 0 h 62"/>
                <a:gd name="T6" fmla="*/ 14 w 62"/>
                <a:gd name="T7" fmla="*/ 0 h 62"/>
                <a:gd name="T8" fmla="*/ 6 w 62"/>
                <a:gd name="T9" fmla="*/ 8 h 62"/>
                <a:gd name="T10" fmla="*/ 6 w 62"/>
                <a:gd name="T11" fmla="*/ 27 h 62"/>
                <a:gd name="T12" fmla="*/ 6 w 62"/>
                <a:gd name="T13" fmla="*/ 27 h 62"/>
                <a:gd name="T14" fmla="*/ 0 w 62"/>
                <a:gd name="T15" fmla="*/ 33 h 62"/>
                <a:gd name="T16" fmla="*/ 0 w 62"/>
                <a:gd name="T17" fmla="*/ 57 h 62"/>
                <a:gd name="T18" fmla="*/ 6 w 62"/>
                <a:gd name="T19" fmla="*/ 62 h 62"/>
                <a:gd name="T20" fmla="*/ 56 w 62"/>
                <a:gd name="T21" fmla="*/ 62 h 62"/>
                <a:gd name="T22" fmla="*/ 62 w 62"/>
                <a:gd name="T23" fmla="*/ 57 h 62"/>
                <a:gd name="T24" fmla="*/ 62 w 62"/>
                <a:gd name="T25" fmla="*/ 33 h 62"/>
                <a:gd name="T26" fmla="*/ 56 w 62"/>
                <a:gd name="T27" fmla="*/ 27 h 62"/>
                <a:gd name="T28" fmla="*/ 52 w 62"/>
                <a:gd name="T29" fmla="*/ 27 h 62"/>
                <a:gd name="T30" fmla="*/ 50 w 62"/>
                <a:gd name="T31" fmla="*/ 27 h 62"/>
                <a:gd name="T32" fmla="*/ 31 w 62"/>
                <a:gd name="T33" fmla="*/ 42 h 62"/>
                <a:gd name="T34" fmla="*/ 12 w 62"/>
                <a:gd name="T35" fmla="*/ 27 h 62"/>
                <a:gd name="T36" fmla="*/ 10 w 62"/>
                <a:gd name="T37" fmla="*/ 27 h 62"/>
                <a:gd name="T38" fmla="*/ 10 w 62"/>
                <a:gd name="T39" fmla="*/ 8 h 62"/>
                <a:gd name="T40" fmla="*/ 14 w 62"/>
                <a:gd name="T41" fmla="*/ 4 h 62"/>
                <a:gd name="T42" fmla="*/ 48 w 62"/>
                <a:gd name="T43" fmla="*/ 4 h 62"/>
                <a:gd name="T44" fmla="*/ 52 w 62"/>
                <a:gd name="T45" fmla="*/ 8 h 62"/>
                <a:gd name="T46" fmla="*/ 52 w 62"/>
                <a:gd name="T4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62">
                  <a:moveTo>
                    <a:pt x="56" y="27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2" y="0"/>
                    <a:pt x="4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6" y="4"/>
                    <a:pt x="6" y="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3" y="27"/>
                    <a:pt x="0" y="30"/>
                    <a:pt x="0" y="3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3" y="62"/>
                    <a:pt x="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9" y="62"/>
                    <a:pt x="62" y="60"/>
                    <a:pt x="62" y="5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0"/>
                    <a:pt x="59" y="27"/>
                    <a:pt x="56" y="27"/>
                  </a:cubicBezTo>
                  <a:close/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48" y="36"/>
                    <a:pt x="40" y="42"/>
                    <a:pt x="31" y="42"/>
                  </a:cubicBezTo>
                  <a:cubicBezTo>
                    <a:pt x="22" y="42"/>
                    <a:pt x="14" y="36"/>
                    <a:pt x="12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6"/>
                    <a:pt x="12" y="4"/>
                    <a:pt x="14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lnTo>
                    <a:pt x="52" y="2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0" name="ïṣḻîdê"/>
            <p:cNvSpPr/>
            <p:nvPr/>
          </p:nvSpPr>
          <p:spPr bwMode="auto">
            <a:xfrm>
              <a:off x="6921756" y="4125657"/>
              <a:ext cx="61077" cy="68406"/>
            </a:xfrm>
            <a:custGeom>
              <a:avLst/>
              <a:gdLst>
                <a:gd name="T0" fmla="*/ 36 w 50"/>
                <a:gd name="T1" fmla="*/ 0 h 56"/>
                <a:gd name="T2" fmla="*/ 15 w 50"/>
                <a:gd name="T3" fmla="*/ 0 h 56"/>
                <a:gd name="T4" fmla="*/ 15 w 50"/>
                <a:gd name="T5" fmla="*/ 31 h 56"/>
                <a:gd name="T6" fmla="*/ 0 w 50"/>
                <a:gd name="T7" fmla="*/ 31 h 56"/>
                <a:gd name="T8" fmla="*/ 25 w 50"/>
                <a:gd name="T9" fmla="*/ 56 h 56"/>
                <a:gd name="T10" fmla="*/ 50 w 50"/>
                <a:gd name="T11" fmla="*/ 31 h 56"/>
                <a:gd name="T12" fmla="*/ 36 w 50"/>
                <a:gd name="T13" fmla="*/ 31 h 56"/>
                <a:gd name="T14" fmla="*/ 36 w 50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56">
                  <a:moveTo>
                    <a:pt x="36" y="0"/>
                  </a:moveTo>
                  <a:lnTo>
                    <a:pt x="15" y="0"/>
                  </a:lnTo>
                  <a:lnTo>
                    <a:pt x="15" y="31"/>
                  </a:lnTo>
                  <a:lnTo>
                    <a:pt x="0" y="31"/>
                  </a:lnTo>
                  <a:lnTo>
                    <a:pt x="25" y="56"/>
                  </a:lnTo>
                  <a:lnTo>
                    <a:pt x="50" y="31"/>
                  </a:lnTo>
                  <a:lnTo>
                    <a:pt x="36" y="3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" name="işlîḍê"/>
            <p:cNvSpPr/>
            <p:nvPr/>
          </p:nvSpPr>
          <p:spPr bwMode="auto">
            <a:xfrm>
              <a:off x="7150182" y="3646817"/>
              <a:ext cx="122153" cy="156356"/>
            </a:xfrm>
            <a:custGeom>
              <a:avLst/>
              <a:gdLst>
                <a:gd name="T0" fmla="*/ 43 w 48"/>
                <a:gd name="T1" fmla="*/ 0 h 62"/>
                <a:gd name="T2" fmla="*/ 5 w 48"/>
                <a:gd name="T3" fmla="*/ 0 h 62"/>
                <a:gd name="T4" fmla="*/ 0 w 48"/>
                <a:gd name="T5" fmla="*/ 5 h 62"/>
                <a:gd name="T6" fmla="*/ 0 w 48"/>
                <a:gd name="T7" fmla="*/ 57 h 62"/>
                <a:gd name="T8" fmla="*/ 5 w 48"/>
                <a:gd name="T9" fmla="*/ 62 h 62"/>
                <a:gd name="T10" fmla="*/ 43 w 48"/>
                <a:gd name="T11" fmla="*/ 62 h 62"/>
                <a:gd name="T12" fmla="*/ 48 w 48"/>
                <a:gd name="T13" fmla="*/ 57 h 62"/>
                <a:gd name="T14" fmla="*/ 48 w 48"/>
                <a:gd name="T15" fmla="*/ 5 h 62"/>
                <a:gd name="T16" fmla="*/ 43 w 48"/>
                <a:gd name="T17" fmla="*/ 0 h 62"/>
                <a:gd name="T18" fmla="*/ 23 w 48"/>
                <a:gd name="T19" fmla="*/ 56 h 62"/>
                <a:gd name="T20" fmla="*/ 13 w 48"/>
                <a:gd name="T21" fmla="*/ 46 h 62"/>
                <a:gd name="T22" fmla="*/ 23 w 48"/>
                <a:gd name="T23" fmla="*/ 36 h 62"/>
                <a:gd name="T24" fmla="*/ 33 w 48"/>
                <a:gd name="T25" fmla="*/ 46 h 62"/>
                <a:gd name="T26" fmla="*/ 23 w 48"/>
                <a:gd name="T27" fmla="*/ 56 h 62"/>
                <a:gd name="T28" fmla="*/ 35 w 48"/>
                <a:gd name="T29" fmla="*/ 30 h 62"/>
                <a:gd name="T30" fmla="*/ 11 w 48"/>
                <a:gd name="T31" fmla="*/ 30 h 62"/>
                <a:gd name="T32" fmla="*/ 7 w 48"/>
                <a:gd name="T33" fmla="*/ 25 h 62"/>
                <a:gd name="T34" fmla="*/ 11 w 48"/>
                <a:gd name="T35" fmla="*/ 21 h 62"/>
                <a:gd name="T36" fmla="*/ 35 w 48"/>
                <a:gd name="T37" fmla="*/ 21 h 62"/>
                <a:gd name="T38" fmla="*/ 40 w 48"/>
                <a:gd name="T39" fmla="*/ 25 h 62"/>
                <a:gd name="T40" fmla="*/ 35 w 48"/>
                <a:gd name="T41" fmla="*/ 30 h 62"/>
                <a:gd name="T42" fmla="*/ 35 w 48"/>
                <a:gd name="T43" fmla="*/ 17 h 62"/>
                <a:gd name="T44" fmla="*/ 11 w 48"/>
                <a:gd name="T45" fmla="*/ 17 h 62"/>
                <a:gd name="T46" fmla="*/ 7 w 48"/>
                <a:gd name="T47" fmla="*/ 12 h 62"/>
                <a:gd name="T48" fmla="*/ 11 w 48"/>
                <a:gd name="T49" fmla="*/ 7 h 62"/>
                <a:gd name="T50" fmla="*/ 35 w 48"/>
                <a:gd name="T51" fmla="*/ 7 h 62"/>
                <a:gd name="T52" fmla="*/ 40 w 48"/>
                <a:gd name="T53" fmla="*/ 12 h 62"/>
                <a:gd name="T54" fmla="*/ 35 w 48"/>
                <a:gd name="T55" fmla="*/ 1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62">
                  <a:moveTo>
                    <a:pt x="4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2" y="62"/>
                    <a:pt x="5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6" y="62"/>
                    <a:pt x="48" y="60"/>
                    <a:pt x="48" y="57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6" y="0"/>
                    <a:pt x="43" y="0"/>
                  </a:cubicBezTo>
                  <a:close/>
                  <a:moveTo>
                    <a:pt x="23" y="56"/>
                  </a:moveTo>
                  <a:cubicBezTo>
                    <a:pt x="18" y="56"/>
                    <a:pt x="13" y="51"/>
                    <a:pt x="13" y="46"/>
                  </a:cubicBezTo>
                  <a:cubicBezTo>
                    <a:pt x="13" y="41"/>
                    <a:pt x="18" y="36"/>
                    <a:pt x="23" y="36"/>
                  </a:cubicBezTo>
                  <a:cubicBezTo>
                    <a:pt x="29" y="36"/>
                    <a:pt x="33" y="41"/>
                    <a:pt x="33" y="46"/>
                  </a:cubicBezTo>
                  <a:cubicBezTo>
                    <a:pt x="33" y="51"/>
                    <a:pt x="29" y="56"/>
                    <a:pt x="23" y="56"/>
                  </a:cubicBezTo>
                  <a:close/>
                  <a:moveTo>
                    <a:pt x="35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7" y="28"/>
                    <a:pt x="7" y="25"/>
                  </a:cubicBezTo>
                  <a:cubicBezTo>
                    <a:pt x="7" y="23"/>
                    <a:pt x="9" y="21"/>
                    <a:pt x="11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8" y="21"/>
                    <a:pt x="40" y="23"/>
                    <a:pt x="40" y="25"/>
                  </a:cubicBezTo>
                  <a:cubicBezTo>
                    <a:pt x="40" y="28"/>
                    <a:pt x="38" y="30"/>
                    <a:pt x="35" y="30"/>
                  </a:cubicBezTo>
                  <a:close/>
                  <a:moveTo>
                    <a:pt x="35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7" y="14"/>
                    <a:pt x="7" y="12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8" y="7"/>
                    <a:pt x="40" y="9"/>
                    <a:pt x="40" y="12"/>
                  </a:cubicBezTo>
                  <a:cubicBezTo>
                    <a:pt x="40" y="14"/>
                    <a:pt x="38" y="17"/>
                    <a:pt x="35" y="1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2" name="îṩ1iḓè"/>
            <p:cNvSpPr/>
            <p:nvPr/>
          </p:nvSpPr>
          <p:spPr bwMode="auto">
            <a:xfrm>
              <a:off x="7190493" y="3742096"/>
              <a:ext cx="36646" cy="39089"/>
            </a:xfrm>
            <a:custGeom>
              <a:avLst/>
              <a:gdLst>
                <a:gd name="T0" fmla="*/ 8 w 14"/>
                <a:gd name="T1" fmla="*/ 2 h 15"/>
                <a:gd name="T2" fmla="*/ 8 w 14"/>
                <a:gd name="T3" fmla="*/ 0 h 15"/>
                <a:gd name="T4" fmla="*/ 6 w 14"/>
                <a:gd name="T5" fmla="*/ 0 h 15"/>
                <a:gd name="T6" fmla="*/ 6 w 14"/>
                <a:gd name="T7" fmla="*/ 2 h 15"/>
                <a:gd name="T8" fmla="*/ 0 w 14"/>
                <a:gd name="T9" fmla="*/ 8 h 15"/>
                <a:gd name="T10" fmla="*/ 7 w 14"/>
                <a:gd name="T11" fmla="*/ 15 h 15"/>
                <a:gd name="T12" fmla="*/ 14 w 14"/>
                <a:gd name="T13" fmla="*/ 8 h 15"/>
                <a:gd name="T14" fmla="*/ 8 w 14"/>
                <a:gd name="T15" fmla="*/ 2 h 15"/>
                <a:gd name="T16" fmla="*/ 7 w 14"/>
                <a:gd name="T17" fmla="*/ 13 h 15"/>
                <a:gd name="T18" fmla="*/ 2 w 14"/>
                <a:gd name="T19" fmla="*/ 8 h 15"/>
                <a:gd name="T20" fmla="*/ 6 w 14"/>
                <a:gd name="T21" fmla="*/ 4 h 15"/>
                <a:gd name="T22" fmla="*/ 6 w 14"/>
                <a:gd name="T23" fmla="*/ 10 h 15"/>
                <a:gd name="T24" fmla="*/ 8 w 14"/>
                <a:gd name="T25" fmla="*/ 10 h 15"/>
                <a:gd name="T26" fmla="*/ 8 w 14"/>
                <a:gd name="T27" fmla="*/ 4 h 15"/>
                <a:gd name="T28" fmla="*/ 12 w 14"/>
                <a:gd name="T29" fmla="*/ 8 h 15"/>
                <a:gd name="T30" fmla="*/ 7 w 14"/>
                <a:gd name="T3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8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4" y="12"/>
                    <a:pt x="14" y="8"/>
                  </a:cubicBezTo>
                  <a:cubicBezTo>
                    <a:pt x="14" y="5"/>
                    <a:pt x="11" y="2"/>
                    <a:pt x="8" y="2"/>
                  </a:cubicBezTo>
                  <a:close/>
                  <a:moveTo>
                    <a:pt x="7" y="13"/>
                  </a:moveTo>
                  <a:cubicBezTo>
                    <a:pt x="4" y="13"/>
                    <a:pt x="2" y="11"/>
                    <a:pt x="2" y="8"/>
                  </a:cubicBezTo>
                  <a:cubicBezTo>
                    <a:pt x="2" y="6"/>
                    <a:pt x="4" y="4"/>
                    <a:pt x="6" y="4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4"/>
                    <a:pt x="12" y="6"/>
                    <a:pt x="12" y="8"/>
                  </a:cubicBezTo>
                  <a:cubicBezTo>
                    <a:pt x="12" y="11"/>
                    <a:pt x="10" y="13"/>
                    <a:pt x="7" y="1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3" name="ïś1iḍé"/>
            <p:cNvSpPr/>
            <p:nvPr/>
          </p:nvSpPr>
          <p:spPr bwMode="auto">
            <a:xfrm>
              <a:off x="7175835" y="3706671"/>
              <a:ext cx="68406" cy="8551"/>
            </a:xfrm>
            <a:custGeom>
              <a:avLst/>
              <a:gdLst>
                <a:gd name="T0" fmla="*/ 26 w 27"/>
                <a:gd name="T1" fmla="*/ 0 h 3"/>
                <a:gd name="T2" fmla="*/ 2 w 27"/>
                <a:gd name="T3" fmla="*/ 0 h 3"/>
                <a:gd name="T4" fmla="*/ 0 w 27"/>
                <a:gd name="T5" fmla="*/ 2 h 3"/>
                <a:gd name="T6" fmla="*/ 2 w 27"/>
                <a:gd name="T7" fmla="*/ 3 h 3"/>
                <a:gd name="T8" fmla="*/ 26 w 27"/>
                <a:gd name="T9" fmla="*/ 3 h 3"/>
                <a:gd name="T10" fmla="*/ 27 w 27"/>
                <a:gd name="T11" fmla="*/ 2 h 3"/>
                <a:gd name="T12" fmla="*/ 26 w 27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3"/>
                    <a:pt x="27" y="3"/>
                    <a:pt x="27" y="2"/>
                  </a:cubicBezTo>
                  <a:cubicBezTo>
                    <a:pt x="27" y="1"/>
                    <a:pt x="27" y="0"/>
                    <a:pt x="26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4" name="ïṩḷîḍê"/>
            <p:cNvSpPr/>
            <p:nvPr/>
          </p:nvSpPr>
          <p:spPr bwMode="auto">
            <a:xfrm>
              <a:off x="7175835" y="3671247"/>
              <a:ext cx="68406" cy="8551"/>
            </a:xfrm>
            <a:custGeom>
              <a:avLst/>
              <a:gdLst>
                <a:gd name="T0" fmla="*/ 25 w 27"/>
                <a:gd name="T1" fmla="*/ 0 h 3"/>
                <a:gd name="T2" fmla="*/ 2 w 27"/>
                <a:gd name="T3" fmla="*/ 0 h 3"/>
                <a:gd name="T4" fmla="*/ 0 w 27"/>
                <a:gd name="T5" fmla="*/ 2 h 3"/>
                <a:gd name="T6" fmla="*/ 2 w 27"/>
                <a:gd name="T7" fmla="*/ 3 h 3"/>
                <a:gd name="T8" fmla="*/ 25 w 27"/>
                <a:gd name="T9" fmla="*/ 3 h 3"/>
                <a:gd name="T10" fmla="*/ 27 w 27"/>
                <a:gd name="T11" fmla="*/ 2 h 3"/>
                <a:gd name="T12" fmla="*/ 25 w 27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3"/>
                    <a:pt x="27" y="3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" name="ï$ḷidè"/>
            <p:cNvSpPr/>
            <p:nvPr/>
          </p:nvSpPr>
          <p:spPr bwMode="auto">
            <a:xfrm>
              <a:off x="5148091" y="3569860"/>
              <a:ext cx="86729" cy="101388"/>
            </a:xfrm>
            <a:custGeom>
              <a:avLst/>
              <a:gdLst>
                <a:gd name="T0" fmla="*/ 18 w 34"/>
                <a:gd name="T1" fmla="*/ 0 h 40"/>
                <a:gd name="T2" fmla="*/ 2 w 34"/>
                <a:gd name="T3" fmla="*/ 15 h 40"/>
                <a:gd name="T4" fmla="*/ 4 w 34"/>
                <a:gd name="T5" fmla="*/ 22 h 40"/>
                <a:gd name="T6" fmla="*/ 0 w 34"/>
                <a:gd name="T7" fmla="*/ 40 h 40"/>
                <a:gd name="T8" fmla="*/ 16 w 34"/>
                <a:gd name="T9" fmla="*/ 29 h 40"/>
                <a:gd name="T10" fmla="*/ 18 w 34"/>
                <a:gd name="T11" fmla="*/ 29 h 40"/>
                <a:gd name="T12" fmla="*/ 34 w 34"/>
                <a:gd name="T13" fmla="*/ 15 h 40"/>
                <a:gd name="T14" fmla="*/ 18 w 34"/>
                <a:gd name="T15" fmla="*/ 0 h 40"/>
                <a:gd name="T16" fmla="*/ 19 w 34"/>
                <a:gd name="T17" fmla="*/ 27 h 40"/>
                <a:gd name="T18" fmla="*/ 19 w 34"/>
                <a:gd name="T19" fmla="*/ 27 h 40"/>
                <a:gd name="T20" fmla="*/ 18 w 34"/>
                <a:gd name="T21" fmla="*/ 27 h 40"/>
                <a:gd name="T22" fmla="*/ 18 w 34"/>
                <a:gd name="T23" fmla="*/ 27 h 40"/>
                <a:gd name="T24" fmla="*/ 18 w 34"/>
                <a:gd name="T25" fmla="*/ 27 h 40"/>
                <a:gd name="T26" fmla="*/ 15 w 34"/>
                <a:gd name="T27" fmla="*/ 26 h 40"/>
                <a:gd name="T28" fmla="*/ 15 w 34"/>
                <a:gd name="T29" fmla="*/ 26 h 40"/>
                <a:gd name="T30" fmla="*/ 15 w 34"/>
                <a:gd name="T31" fmla="*/ 26 h 40"/>
                <a:gd name="T32" fmla="*/ 4 w 34"/>
                <a:gd name="T33" fmla="*/ 34 h 40"/>
                <a:gd name="T34" fmla="*/ 7 w 34"/>
                <a:gd name="T35" fmla="*/ 22 h 40"/>
                <a:gd name="T36" fmla="*/ 7 w 34"/>
                <a:gd name="T37" fmla="*/ 22 h 40"/>
                <a:gd name="T38" fmla="*/ 7 w 34"/>
                <a:gd name="T39" fmla="*/ 22 h 40"/>
                <a:gd name="T40" fmla="*/ 5 w 34"/>
                <a:gd name="T41" fmla="*/ 15 h 40"/>
                <a:gd name="T42" fmla="*/ 18 w 34"/>
                <a:gd name="T43" fmla="*/ 3 h 40"/>
                <a:gd name="T44" fmla="*/ 31 w 34"/>
                <a:gd name="T45" fmla="*/ 15 h 40"/>
                <a:gd name="T46" fmla="*/ 19 w 34"/>
                <a:gd name="T47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40">
                  <a:moveTo>
                    <a:pt x="18" y="0"/>
                  </a:moveTo>
                  <a:cubicBezTo>
                    <a:pt x="9" y="0"/>
                    <a:pt x="2" y="7"/>
                    <a:pt x="2" y="15"/>
                  </a:cubicBezTo>
                  <a:cubicBezTo>
                    <a:pt x="2" y="17"/>
                    <a:pt x="3" y="20"/>
                    <a:pt x="4" y="2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7" y="29"/>
                    <a:pt x="18" y="29"/>
                  </a:cubicBezTo>
                  <a:cubicBezTo>
                    <a:pt x="26" y="29"/>
                    <a:pt x="34" y="23"/>
                    <a:pt x="34" y="15"/>
                  </a:cubicBezTo>
                  <a:cubicBezTo>
                    <a:pt x="34" y="7"/>
                    <a:pt x="26" y="0"/>
                    <a:pt x="18" y="0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6" y="27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0"/>
                    <a:pt x="5" y="17"/>
                    <a:pt x="5" y="15"/>
                  </a:cubicBezTo>
                  <a:cubicBezTo>
                    <a:pt x="5" y="8"/>
                    <a:pt x="11" y="3"/>
                    <a:pt x="18" y="3"/>
                  </a:cubicBezTo>
                  <a:cubicBezTo>
                    <a:pt x="25" y="3"/>
                    <a:pt x="31" y="8"/>
                    <a:pt x="31" y="15"/>
                  </a:cubicBezTo>
                  <a:cubicBezTo>
                    <a:pt x="31" y="21"/>
                    <a:pt x="26" y="26"/>
                    <a:pt x="19" y="2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" name="ïṩľíḋé"/>
            <p:cNvSpPr/>
            <p:nvPr/>
          </p:nvSpPr>
          <p:spPr bwMode="auto">
            <a:xfrm>
              <a:off x="5185959" y="3600398"/>
              <a:ext cx="15880" cy="13437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" name="iŝľïḑè"/>
            <p:cNvSpPr/>
            <p:nvPr/>
          </p:nvSpPr>
          <p:spPr bwMode="auto">
            <a:xfrm>
              <a:off x="5165193" y="3600398"/>
              <a:ext cx="15880" cy="13437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" name="iś1ïḋê"/>
            <p:cNvSpPr/>
            <p:nvPr/>
          </p:nvSpPr>
          <p:spPr bwMode="auto">
            <a:xfrm>
              <a:off x="5206725" y="3600398"/>
              <a:ext cx="14658" cy="13437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" name="îṧlíḓé"/>
            <p:cNvSpPr/>
            <p:nvPr/>
          </p:nvSpPr>
          <p:spPr bwMode="auto">
            <a:xfrm>
              <a:off x="6747077" y="3314560"/>
              <a:ext cx="146584" cy="177123"/>
            </a:xfrm>
            <a:custGeom>
              <a:avLst/>
              <a:gdLst>
                <a:gd name="T0" fmla="*/ 52 w 58"/>
                <a:gd name="T1" fmla="*/ 0 h 70"/>
                <a:gd name="T2" fmla="*/ 7 w 58"/>
                <a:gd name="T3" fmla="*/ 0 h 70"/>
                <a:gd name="T4" fmla="*/ 0 w 58"/>
                <a:gd name="T5" fmla="*/ 6 h 70"/>
                <a:gd name="T6" fmla="*/ 0 w 58"/>
                <a:gd name="T7" fmla="*/ 63 h 70"/>
                <a:gd name="T8" fmla="*/ 7 w 58"/>
                <a:gd name="T9" fmla="*/ 70 h 70"/>
                <a:gd name="T10" fmla="*/ 52 w 58"/>
                <a:gd name="T11" fmla="*/ 70 h 70"/>
                <a:gd name="T12" fmla="*/ 58 w 58"/>
                <a:gd name="T13" fmla="*/ 63 h 70"/>
                <a:gd name="T14" fmla="*/ 58 w 58"/>
                <a:gd name="T15" fmla="*/ 6 h 70"/>
                <a:gd name="T16" fmla="*/ 52 w 58"/>
                <a:gd name="T17" fmla="*/ 0 h 70"/>
                <a:gd name="T18" fmla="*/ 30 w 58"/>
                <a:gd name="T19" fmla="*/ 66 h 70"/>
                <a:gd name="T20" fmla="*/ 27 w 58"/>
                <a:gd name="T21" fmla="*/ 66 h 70"/>
                <a:gd name="T22" fmla="*/ 27 w 58"/>
                <a:gd name="T23" fmla="*/ 65 h 70"/>
                <a:gd name="T24" fmla="*/ 27 w 58"/>
                <a:gd name="T25" fmla="*/ 63 h 70"/>
                <a:gd name="T26" fmla="*/ 30 w 58"/>
                <a:gd name="T27" fmla="*/ 63 h 70"/>
                <a:gd name="T28" fmla="*/ 31 w 58"/>
                <a:gd name="T29" fmla="*/ 65 h 70"/>
                <a:gd name="T30" fmla="*/ 30 w 58"/>
                <a:gd name="T31" fmla="*/ 66 h 70"/>
                <a:gd name="T32" fmla="*/ 55 w 58"/>
                <a:gd name="T33" fmla="*/ 58 h 70"/>
                <a:gd name="T34" fmla="*/ 52 w 58"/>
                <a:gd name="T35" fmla="*/ 61 h 70"/>
                <a:gd name="T36" fmla="*/ 7 w 58"/>
                <a:gd name="T37" fmla="*/ 61 h 70"/>
                <a:gd name="T38" fmla="*/ 3 w 58"/>
                <a:gd name="T39" fmla="*/ 58 h 70"/>
                <a:gd name="T40" fmla="*/ 3 w 58"/>
                <a:gd name="T41" fmla="*/ 6 h 70"/>
                <a:gd name="T42" fmla="*/ 7 w 58"/>
                <a:gd name="T43" fmla="*/ 3 h 70"/>
                <a:gd name="T44" fmla="*/ 52 w 58"/>
                <a:gd name="T45" fmla="*/ 3 h 70"/>
                <a:gd name="T46" fmla="*/ 55 w 58"/>
                <a:gd name="T47" fmla="*/ 6 h 70"/>
                <a:gd name="T48" fmla="*/ 55 w 58"/>
                <a:gd name="T49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70">
                  <a:moveTo>
                    <a:pt x="5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7"/>
                    <a:pt x="3" y="70"/>
                    <a:pt x="7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70"/>
                    <a:pt x="58" y="67"/>
                    <a:pt x="58" y="63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8" y="3"/>
                    <a:pt x="55" y="0"/>
                    <a:pt x="52" y="0"/>
                  </a:cubicBezTo>
                  <a:close/>
                  <a:moveTo>
                    <a:pt x="30" y="66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4"/>
                    <a:pt x="27" y="63"/>
                    <a:pt x="27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1" y="63"/>
                    <a:pt x="31" y="64"/>
                    <a:pt x="31" y="65"/>
                  </a:cubicBezTo>
                  <a:cubicBezTo>
                    <a:pt x="31" y="66"/>
                    <a:pt x="31" y="66"/>
                    <a:pt x="30" y="66"/>
                  </a:cubicBezTo>
                  <a:close/>
                  <a:moveTo>
                    <a:pt x="55" y="58"/>
                  </a:moveTo>
                  <a:cubicBezTo>
                    <a:pt x="55" y="60"/>
                    <a:pt x="54" y="61"/>
                    <a:pt x="52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60"/>
                    <a:pt x="3" y="5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3"/>
                    <a:pt x="7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4" y="3"/>
                    <a:pt x="55" y="4"/>
                    <a:pt x="55" y="6"/>
                  </a:cubicBezTo>
                  <a:lnTo>
                    <a:pt x="55" y="5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" name="iṡļíḑe"/>
            <p:cNvSpPr/>
            <p:nvPr/>
          </p:nvSpPr>
          <p:spPr bwMode="auto">
            <a:xfrm>
              <a:off x="6772729" y="3364642"/>
              <a:ext cx="42754" cy="70849"/>
            </a:xfrm>
            <a:custGeom>
              <a:avLst/>
              <a:gdLst>
                <a:gd name="T0" fmla="*/ 3 w 17"/>
                <a:gd name="T1" fmla="*/ 0 h 28"/>
                <a:gd name="T2" fmla="*/ 0 w 17"/>
                <a:gd name="T3" fmla="*/ 11 h 28"/>
                <a:gd name="T4" fmla="*/ 13 w 17"/>
                <a:gd name="T5" fmla="*/ 28 h 28"/>
                <a:gd name="T6" fmla="*/ 17 w 17"/>
                <a:gd name="T7" fmla="*/ 11 h 28"/>
                <a:gd name="T8" fmla="*/ 3 w 1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8">
                  <a:moveTo>
                    <a:pt x="3" y="0"/>
                  </a:moveTo>
                  <a:cubicBezTo>
                    <a:pt x="1" y="3"/>
                    <a:pt x="0" y="7"/>
                    <a:pt x="0" y="11"/>
                  </a:cubicBezTo>
                  <a:cubicBezTo>
                    <a:pt x="0" y="19"/>
                    <a:pt x="6" y="26"/>
                    <a:pt x="13" y="28"/>
                  </a:cubicBezTo>
                  <a:cubicBezTo>
                    <a:pt x="17" y="11"/>
                    <a:pt x="17" y="11"/>
                    <a:pt x="17" y="1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" name="iṣľïḋè"/>
            <p:cNvSpPr/>
            <p:nvPr/>
          </p:nvSpPr>
          <p:spPr bwMode="auto">
            <a:xfrm>
              <a:off x="6782501" y="3345098"/>
              <a:ext cx="84286" cy="45197"/>
            </a:xfrm>
            <a:custGeom>
              <a:avLst/>
              <a:gdLst>
                <a:gd name="T0" fmla="*/ 33 w 33"/>
                <a:gd name="T1" fmla="*/ 18 h 18"/>
                <a:gd name="T2" fmla="*/ 15 w 33"/>
                <a:gd name="T3" fmla="*/ 0 h 18"/>
                <a:gd name="T4" fmla="*/ 0 w 33"/>
                <a:gd name="T5" fmla="*/ 7 h 18"/>
                <a:gd name="T6" fmla="*/ 15 w 33"/>
                <a:gd name="T7" fmla="*/ 18 h 18"/>
                <a:gd name="T8" fmla="*/ 33 w 33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33" y="18"/>
                  </a:moveTo>
                  <a:cubicBezTo>
                    <a:pt x="33" y="8"/>
                    <a:pt x="25" y="0"/>
                    <a:pt x="15" y="0"/>
                  </a:cubicBezTo>
                  <a:cubicBezTo>
                    <a:pt x="9" y="0"/>
                    <a:pt x="3" y="3"/>
                    <a:pt x="0" y="7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33" y="1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" name="iṥḻídé"/>
            <p:cNvSpPr/>
            <p:nvPr/>
          </p:nvSpPr>
          <p:spPr bwMode="auto">
            <a:xfrm>
              <a:off x="6810596" y="3392738"/>
              <a:ext cx="56190" cy="45197"/>
            </a:xfrm>
            <a:custGeom>
              <a:avLst/>
              <a:gdLst>
                <a:gd name="T0" fmla="*/ 0 w 22"/>
                <a:gd name="T1" fmla="*/ 18 h 18"/>
                <a:gd name="T2" fmla="*/ 4 w 22"/>
                <a:gd name="T3" fmla="*/ 18 h 18"/>
                <a:gd name="T4" fmla="*/ 22 w 22"/>
                <a:gd name="T5" fmla="*/ 0 h 18"/>
                <a:gd name="T6" fmla="*/ 4 w 22"/>
                <a:gd name="T7" fmla="*/ 0 h 18"/>
                <a:gd name="T8" fmla="*/ 0 w 22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1" y="18"/>
                    <a:pt x="2" y="18"/>
                    <a:pt x="4" y="18"/>
                  </a:cubicBezTo>
                  <a:cubicBezTo>
                    <a:pt x="14" y="18"/>
                    <a:pt x="22" y="10"/>
                    <a:pt x="22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" name="isḻíḍe"/>
            <p:cNvSpPr/>
            <p:nvPr/>
          </p:nvSpPr>
          <p:spPr bwMode="auto">
            <a:xfrm>
              <a:off x="6653019" y="3849591"/>
              <a:ext cx="188116" cy="163685"/>
            </a:xfrm>
            <a:custGeom>
              <a:avLst/>
              <a:gdLst>
                <a:gd name="T0" fmla="*/ 70 w 74"/>
                <a:gd name="T1" fmla="*/ 56 h 65"/>
                <a:gd name="T2" fmla="*/ 64 w 74"/>
                <a:gd name="T3" fmla="*/ 56 h 65"/>
                <a:gd name="T4" fmla="*/ 71 w 74"/>
                <a:gd name="T5" fmla="*/ 47 h 65"/>
                <a:gd name="T6" fmla="*/ 71 w 74"/>
                <a:gd name="T7" fmla="*/ 9 h 65"/>
                <a:gd name="T8" fmla="*/ 62 w 74"/>
                <a:gd name="T9" fmla="*/ 0 h 65"/>
                <a:gd name="T10" fmla="*/ 13 w 74"/>
                <a:gd name="T11" fmla="*/ 0 h 65"/>
                <a:gd name="T12" fmla="*/ 4 w 74"/>
                <a:gd name="T13" fmla="*/ 9 h 65"/>
                <a:gd name="T14" fmla="*/ 4 w 74"/>
                <a:gd name="T15" fmla="*/ 47 h 65"/>
                <a:gd name="T16" fmla="*/ 10 w 74"/>
                <a:gd name="T17" fmla="*/ 56 h 65"/>
                <a:gd name="T18" fmla="*/ 4 w 74"/>
                <a:gd name="T19" fmla="*/ 56 h 65"/>
                <a:gd name="T20" fmla="*/ 0 w 74"/>
                <a:gd name="T21" fmla="*/ 60 h 65"/>
                <a:gd name="T22" fmla="*/ 4 w 74"/>
                <a:gd name="T23" fmla="*/ 65 h 65"/>
                <a:gd name="T24" fmla="*/ 70 w 74"/>
                <a:gd name="T25" fmla="*/ 65 h 65"/>
                <a:gd name="T26" fmla="*/ 74 w 74"/>
                <a:gd name="T27" fmla="*/ 60 h 65"/>
                <a:gd name="T28" fmla="*/ 70 w 74"/>
                <a:gd name="T29" fmla="*/ 56 h 65"/>
                <a:gd name="T30" fmla="*/ 43 w 74"/>
                <a:gd name="T31" fmla="*/ 63 h 65"/>
                <a:gd name="T32" fmla="*/ 30 w 74"/>
                <a:gd name="T33" fmla="*/ 63 h 65"/>
                <a:gd name="T34" fmla="*/ 29 w 74"/>
                <a:gd name="T35" fmla="*/ 62 h 65"/>
                <a:gd name="T36" fmla="*/ 30 w 74"/>
                <a:gd name="T37" fmla="*/ 60 h 65"/>
                <a:gd name="T38" fmla="*/ 43 w 74"/>
                <a:gd name="T39" fmla="*/ 60 h 65"/>
                <a:gd name="T40" fmla="*/ 45 w 74"/>
                <a:gd name="T41" fmla="*/ 62 h 65"/>
                <a:gd name="T42" fmla="*/ 43 w 74"/>
                <a:gd name="T43" fmla="*/ 63 h 65"/>
                <a:gd name="T44" fmla="*/ 13 w 74"/>
                <a:gd name="T45" fmla="*/ 52 h 65"/>
                <a:gd name="T46" fmla="*/ 8 w 74"/>
                <a:gd name="T47" fmla="*/ 47 h 65"/>
                <a:gd name="T48" fmla="*/ 8 w 74"/>
                <a:gd name="T49" fmla="*/ 9 h 65"/>
                <a:gd name="T50" fmla="*/ 13 w 74"/>
                <a:gd name="T51" fmla="*/ 4 h 65"/>
                <a:gd name="T52" fmla="*/ 62 w 74"/>
                <a:gd name="T53" fmla="*/ 4 h 65"/>
                <a:gd name="T54" fmla="*/ 67 w 74"/>
                <a:gd name="T55" fmla="*/ 9 h 65"/>
                <a:gd name="T56" fmla="*/ 67 w 74"/>
                <a:gd name="T57" fmla="*/ 47 h 65"/>
                <a:gd name="T58" fmla="*/ 62 w 74"/>
                <a:gd name="T59" fmla="*/ 52 h 65"/>
                <a:gd name="T60" fmla="*/ 13 w 74"/>
                <a:gd name="T61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" h="65">
                  <a:moveTo>
                    <a:pt x="70" y="56"/>
                  </a:moveTo>
                  <a:cubicBezTo>
                    <a:pt x="64" y="56"/>
                    <a:pt x="64" y="56"/>
                    <a:pt x="64" y="56"/>
                  </a:cubicBezTo>
                  <a:cubicBezTo>
                    <a:pt x="68" y="55"/>
                    <a:pt x="71" y="51"/>
                    <a:pt x="71" y="47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4"/>
                    <a:pt x="4" y="9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51"/>
                    <a:pt x="6" y="55"/>
                    <a:pt x="10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8"/>
                    <a:pt x="0" y="60"/>
                  </a:cubicBezTo>
                  <a:cubicBezTo>
                    <a:pt x="0" y="63"/>
                    <a:pt x="2" y="65"/>
                    <a:pt x="4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2" y="65"/>
                    <a:pt x="74" y="63"/>
                    <a:pt x="74" y="60"/>
                  </a:cubicBezTo>
                  <a:cubicBezTo>
                    <a:pt x="74" y="58"/>
                    <a:pt x="72" y="56"/>
                    <a:pt x="70" y="56"/>
                  </a:cubicBezTo>
                  <a:close/>
                  <a:moveTo>
                    <a:pt x="43" y="63"/>
                  </a:move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29" y="62"/>
                    <a:pt x="29" y="62"/>
                  </a:cubicBezTo>
                  <a:cubicBezTo>
                    <a:pt x="29" y="61"/>
                    <a:pt x="30" y="60"/>
                    <a:pt x="30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60"/>
                    <a:pt x="45" y="61"/>
                    <a:pt x="45" y="62"/>
                  </a:cubicBezTo>
                  <a:cubicBezTo>
                    <a:pt x="45" y="62"/>
                    <a:pt x="44" y="63"/>
                    <a:pt x="43" y="63"/>
                  </a:cubicBezTo>
                  <a:close/>
                  <a:moveTo>
                    <a:pt x="13" y="52"/>
                  </a:moveTo>
                  <a:cubicBezTo>
                    <a:pt x="10" y="52"/>
                    <a:pt x="8" y="50"/>
                    <a:pt x="8" y="47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6"/>
                    <a:pt x="10" y="4"/>
                    <a:pt x="1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4" y="4"/>
                    <a:pt x="67" y="6"/>
                    <a:pt x="67" y="9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50"/>
                    <a:pt x="64" y="52"/>
                    <a:pt x="62" y="52"/>
                  </a:cubicBezTo>
                  <a:lnTo>
                    <a:pt x="13" y="5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" name="ïş1ïḍè"/>
            <p:cNvSpPr/>
            <p:nvPr/>
          </p:nvSpPr>
          <p:spPr bwMode="auto">
            <a:xfrm>
              <a:off x="6770286" y="3885015"/>
              <a:ext cx="30539" cy="65963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iṩḷîḋê"/>
            <p:cNvSpPr/>
            <p:nvPr/>
          </p:nvSpPr>
          <p:spPr bwMode="auto">
            <a:xfrm>
              <a:off x="6731197" y="3899673"/>
              <a:ext cx="30539" cy="51304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" name="iš1íḓê"/>
            <p:cNvSpPr/>
            <p:nvPr/>
          </p:nvSpPr>
          <p:spPr bwMode="auto">
            <a:xfrm>
              <a:off x="6693329" y="3922883"/>
              <a:ext cx="30539" cy="2809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" name="ïś1ïďé"/>
            <p:cNvSpPr/>
            <p:nvPr/>
          </p:nvSpPr>
          <p:spPr bwMode="auto">
            <a:xfrm>
              <a:off x="7216145" y="4323545"/>
              <a:ext cx="25653" cy="24431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ïśḷîḋé"/>
            <p:cNvSpPr/>
            <p:nvPr/>
          </p:nvSpPr>
          <p:spPr bwMode="auto">
            <a:xfrm>
              <a:off x="7194157" y="4293007"/>
              <a:ext cx="174679" cy="153913"/>
            </a:xfrm>
            <a:custGeom>
              <a:avLst/>
              <a:gdLst>
                <a:gd name="T0" fmla="*/ 62 w 69"/>
                <a:gd name="T1" fmla="*/ 1 h 61"/>
                <a:gd name="T2" fmla="*/ 39 w 69"/>
                <a:gd name="T3" fmla="*/ 1 h 61"/>
                <a:gd name="T4" fmla="*/ 33 w 69"/>
                <a:gd name="T5" fmla="*/ 8 h 61"/>
                <a:gd name="T6" fmla="*/ 33 w 69"/>
                <a:gd name="T7" fmla="*/ 12 h 61"/>
                <a:gd name="T8" fmla="*/ 28 w 69"/>
                <a:gd name="T9" fmla="*/ 12 h 61"/>
                <a:gd name="T10" fmla="*/ 28 w 69"/>
                <a:gd name="T11" fmla="*/ 7 h 61"/>
                <a:gd name="T12" fmla="*/ 22 w 69"/>
                <a:gd name="T13" fmla="*/ 0 h 61"/>
                <a:gd name="T14" fmla="*/ 6 w 69"/>
                <a:gd name="T15" fmla="*/ 0 h 61"/>
                <a:gd name="T16" fmla="*/ 0 w 69"/>
                <a:gd name="T17" fmla="*/ 7 h 61"/>
                <a:gd name="T18" fmla="*/ 0 w 69"/>
                <a:gd name="T19" fmla="*/ 54 h 61"/>
                <a:gd name="T20" fmla="*/ 6 w 69"/>
                <a:gd name="T21" fmla="*/ 61 h 61"/>
                <a:gd name="T22" fmla="*/ 22 w 69"/>
                <a:gd name="T23" fmla="*/ 61 h 61"/>
                <a:gd name="T24" fmla="*/ 28 w 69"/>
                <a:gd name="T25" fmla="*/ 54 h 61"/>
                <a:gd name="T26" fmla="*/ 28 w 69"/>
                <a:gd name="T27" fmla="*/ 19 h 61"/>
                <a:gd name="T28" fmla="*/ 33 w 69"/>
                <a:gd name="T29" fmla="*/ 19 h 61"/>
                <a:gd name="T30" fmla="*/ 33 w 69"/>
                <a:gd name="T31" fmla="*/ 22 h 61"/>
                <a:gd name="T32" fmla="*/ 39 w 69"/>
                <a:gd name="T33" fmla="*/ 29 h 61"/>
                <a:gd name="T34" fmla="*/ 62 w 69"/>
                <a:gd name="T35" fmla="*/ 29 h 61"/>
                <a:gd name="T36" fmla="*/ 69 w 69"/>
                <a:gd name="T37" fmla="*/ 22 h 61"/>
                <a:gd name="T38" fmla="*/ 69 w 69"/>
                <a:gd name="T39" fmla="*/ 8 h 61"/>
                <a:gd name="T40" fmla="*/ 62 w 69"/>
                <a:gd name="T41" fmla="*/ 1 h 61"/>
                <a:gd name="T42" fmla="*/ 21 w 69"/>
                <a:gd name="T43" fmla="*/ 54 h 61"/>
                <a:gd name="T44" fmla="*/ 6 w 69"/>
                <a:gd name="T45" fmla="*/ 54 h 61"/>
                <a:gd name="T46" fmla="*/ 4 w 69"/>
                <a:gd name="T47" fmla="*/ 52 h 61"/>
                <a:gd name="T48" fmla="*/ 6 w 69"/>
                <a:gd name="T49" fmla="*/ 49 h 61"/>
                <a:gd name="T50" fmla="*/ 21 w 69"/>
                <a:gd name="T51" fmla="*/ 49 h 61"/>
                <a:gd name="T52" fmla="*/ 23 w 69"/>
                <a:gd name="T53" fmla="*/ 52 h 61"/>
                <a:gd name="T54" fmla="*/ 21 w 69"/>
                <a:gd name="T55" fmla="*/ 54 h 61"/>
                <a:gd name="T56" fmla="*/ 14 w 69"/>
                <a:gd name="T57" fmla="*/ 27 h 61"/>
                <a:gd name="T58" fmla="*/ 4 w 69"/>
                <a:gd name="T59" fmla="*/ 17 h 61"/>
                <a:gd name="T60" fmla="*/ 14 w 69"/>
                <a:gd name="T61" fmla="*/ 7 h 61"/>
                <a:gd name="T62" fmla="*/ 24 w 69"/>
                <a:gd name="T63" fmla="*/ 17 h 61"/>
                <a:gd name="T64" fmla="*/ 14 w 69"/>
                <a:gd name="T65" fmla="*/ 27 h 61"/>
                <a:gd name="T66" fmla="*/ 63 w 69"/>
                <a:gd name="T67" fmla="*/ 22 h 61"/>
                <a:gd name="T68" fmla="*/ 62 w 69"/>
                <a:gd name="T69" fmla="*/ 23 h 61"/>
                <a:gd name="T70" fmla="*/ 39 w 69"/>
                <a:gd name="T71" fmla="*/ 23 h 61"/>
                <a:gd name="T72" fmla="*/ 38 w 69"/>
                <a:gd name="T73" fmla="*/ 22 h 61"/>
                <a:gd name="T74" fmla="*/ 38 w 69"/>
                <a:gd name="T75" fmla="*/ 8 h 61"/>
                <a:gd name="T76" fmla="*/ 39 w 69"/>
                <a:gd name="T77" fmla="*/ 7 h 61"/>
                <a:gd name="T78" fmla="*/ 62 w 69"/>
                <a:gd name="T79" fmla="*/ 7 h 61"/>
                <a:gd name="T80" fmla="*/ 63 w 69"/>
                <a:gd name="T81" fmla="*/ 8 h 61"/>
                <a:gd name="T82" fmla="*/ 63 w 69"/>
                <a:gd name="T83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61">
                  <a:moveTo>
                    <a:pt x="62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3"/>
                    <a:pt x="25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8"/>
                    <a:pt x="3" y="61"/>
                    <a:pt x="6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5" y="61"/>
                    <a:pt x="28" y="58"/>
                    <a:pt x="28" y="54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6"/>
                    <a:pt x="36" y="29"/>
                    <a:pt x="39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6" y="29"/>
                    <a:pt x="69" y="26"/>
                    <a:pt x="69" y="22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4"/>
                    <a:pt x="66" y="1"/>
                    <a:pt x="62" y="1"/>
                  </a:cubicBezTo>
                  <a:close/>
                  <a:moveTo>
                    <a:pt x="21" y="54"/>
                  </a:move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4" y="53"/>
                    <a:pt x="4" y="52"/>
                  </a:cubicBezTo>
                  <a:cubicBezTo>
                    <a:pt x="4" y="50"/>
                    <a:pt x="5" y="49"/>
                    <a:pt x="6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2" y="49"/>
                    <a:pt x="23" y="50"/>
                    <a:pt x="23" y="52"/>
                  </a:cubicBezTo>
                  <a:cubicBezTo>
                    <a:pt x="23" y="53"/>
                    <a:pt x="22" y="54"/>
                    <a:pt x="21" y="54"/>
                  </a:cubicBezTo>
                  <a:close/>
                  <a:moveTo>
                    <a:pt x="14" y="27"/>
                  </a:moveTo>
                  <a:cubicBezTo>
                    <a:pt x="8" y="27"/>
                    <a:pt x="4" y="23"/>
                    <a:pt x="4" y="17"/>
                  </a:cubicBezTo>
                  <a:cubicBezTo>
                    <a:pt x="4" y="11"/>
                    <a:pt x="8" y="7"/>
                    <a:pt x="14" y="7"/>
                  </a:cubicBezTo>
                  <a:cubicBezTo>
                    <a:pt x="20" y="7"/>
                    <a:pt x="24" y="11"/>
                    <a:pt x="24" y="17"/>
                  </a:cubicBezTo>
                  <a:cubicBezTo>
                    <a:pt x="24" y="23"/>
                    <a:pt x="20" y="27"/>
                    <a:pt x="14" y="27"/>
                  </a:cubicBezTo>
                  <a:close/>
                  <a:moveTo>
                    <a:pt x="63" y="22"/>
                  </a:moveTo>
                  <a:cubicBezTo>
                    <a:pt x="63" y="23"/>
                    <a:pt x="63" y="23"/>
                    <a:pt x="62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38" y="23"/>
                    <a:pt x="38" y="2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3" y="7"/>
                    <a:pt x="63" y="7"/>
                    <a:pt x="63" y="8"/>
                  </a:cubicBezTo>
                  <a:lnTo>
                    <a:pt x="63" y="2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" name="ïšḻîḍé"/>
            <p:cNvSpPr/>
            <p:nvPr/>
          </p:nvSpPr>
          <p:spPr bwMode="auto">
            <a:xfrm>
              <a:off x="3858154" y="2524228"/>
              <a:ext cx="28096" cy="37868"/>
            </a:xfrm>
            <a:custGeom>
              <a:avLst/>
              <a:gdLst>
                <a:gd name="T0" fmla="*/ 11 w 11"/>
                <a:gd name="T1" fmla="*/ 3 h 15"/>
                <a:gd name="T2" fmla="*/ 7 w 11"/>
                <a:gd name="T3" fmla="*/ 0 h 15"/>
                <a:gd name="T4" fmla="*/ 3 w 11"/>
                <a:gd name="T5" fmla="*/ 0 h 15"/>
                <a:gd name="T6" fmla="*/ 0 w 11"/>
                <a:gd name="T7" fmla="*/ 3 h 15"/>
                <a:gd name="T8" fmla="*/ 0 w 11"/>
                <a:gd name="T9" fmla="*/ 15 h 15"/>
                <a:gd name="T10" fmla="*/ 11 w 11"/>
                <a:gd name="T11" fmla="*/ 15 h 15"/>
                <a:gd name="T12" fmla="*/ 11 w 11"/>
                <a:gd name="T13" fmla="*/ 3 h 15"/>
                <a:gd name="T14" fmla="*/ 5 w 11"/>
                <a:gd name="T15" fmla="*/ 6 h 15"/>
                <a:gd name="T16" fmla="*/ 3 w 11"/>
                <a:gd name="T17" fmla="*/ 4 h 15"/>
                <a:gd name="T18" fmla="*/ 5 w 11"/>
                <a:gd name="T19" fmla="*/ 2 h 15"/>
                <a:gd name="T20" fmla="*/ 8 w 11"/>
                <a:gd name="T21" fmla="*/ 4 h 15"/>
                <a:gd name="T22" fmla="*/ 5 w 11"/>
                <a:gd name="T23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5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11" y="3"/>
                  </a:lnTo>
                  <a:close/>
                  <a:moveTo>
                    <a:pt x="5" y="6"/>
                  </a:moveTo>
                  <a:cubicBezTo>
                    <a:pt x="4" y="6"/>
                    <a:pt x="3" y="5"/>
                    <a:pt x="3" y="4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8" y="5"/>
                    <a:pt x="7" y="6"/>
                    <a:pt x="5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iSliďê"/>
            <p:cNvSpPr/>
            <p:nvPr/>
          </p:nvSpPr>
          <p:spPr bwMode="auto">
            <a:xfrm>
              <a:off x="3838609" y="2562096"/>
              <a:ext cx="167350" cy="144141"/>
            </a:xfrm>
            <a:custGeom>
              <a:avLst/>
              <a:gdLst>
                <a:gd name="T0" fmla="*/ 63 w 66"/>
                <a:gd name="T1" fmla="*/ 0 h 57"/>
                <a:gd name="T2" fmla="*/ 57 w 66"/>
                <a:gd name="T3" fmla="*/ 0 h 57"/>
                <a:gd name="T4" fmla="*/ 57 w 66"/>
                <a:gd name="T5" fmla="*/ 6 h 57"/>
                <a:gd name="T6" fmla="*/ 53 w 66"/>
                <a:gd name="T7" fmla="*/ 9 h 57"/>
                <a:gd name="T8" fmla="*/ 49 w 66"/>
                <a:gd name="T9" fmla="*/ 9 h 57"/>
                <a:gd name="T10" fmla="*/ 46 w 66"/>
                <a:gd name="T11" fmla="*/ 6 h 57"/>
                <a:gd name="T12" fmla="*/ 46 w 66"/>
                <a:gd name="T13" fmla="*/ 0 h 57"/>
                <a:gd name="T14" fmla="*/ 19 w 66"/>
                <a:gd name="T15" fmla="*/ 0 h 57"/>
                <a:gd name="T16" fmla="*/ 19 w 66"/>
                <a:gd name="T17" fmla="*/ 6 h 57"/>
                <a:gd name="T18" fmla="*/ 15 w 66"/>
                <a:gd name="T19" fmla="*/ 9 h 57"/>
                <a:gd name="T20" fmla="*/ 11 w 66"/>
                <a:gd name="T21" fmla="*/ 9 h 57"/>
                <a:gd name="T22" fmla="*/ 8 w 66"/>
                <a:gd name="T23" fmla="*/ 6 h 57"/>
                <a:gd name="T24" fmla="*/ 8 w 66"/>
                <a:gd name="T25" fmla="*/ 0 h 57"/>
                <a:gd name="T26" fmla="*/ 3 w 66"/>
                <a:gd name="T27" fmla="*/ 0 h 57"/>
                <a:gd name="T28" fmla="*/ 0 w 66"/>
                <a:gd name="T29" fmla="*/ 4 h 57"/>
                <a:gd name="T30" fmla="*/ 0 w 66"/>
                <a:gd name="T31" fmla="*/ 53 h 57"/>
                <a:gd name="T32" fmla="*/ 3 w 66"/>
                <a:gd name="T33" fmla="*/ 57 h 57"/>
                <a:gd name="T34" fmla="*/ 63 w 66"/>
                <a:gd name="T35" fmla="*/ 57 h 57"/>
                <a:gd name="T36" fmla="*/ 66 w 66"/>
                <a:gd name="T37" fmla="*/ 53 h 57"/>
                <a:gd name="T38" fmla="*/ 66 w 66"/>
                <a:gd name="T39" fmla="*/ 4 h 57"/>
                <a:gd name="T40" fmla="*/ 63 w 66"/>
                <a:gd name="T41" fmla="*/ 0 h 57"/>
                <a:gd name="T42" fmla="*/ 60 w 66"/>
                <a:gd name="T43" fmla="*/ 53 h 57"/>
                <a:gd name="T44" fmla="*/ 5 w 66"/>
                <a:gd name="T45" fmla="*/ 53 h 57"/>
                <a:gd name="T46" fmla="*/ 5 w 66"/>
                <a:gd name="T47" fmla="*/ 19 h 57"/>
                <a:gd name="T48" fmla="*/ 60 w 66"/>
                <a:gd name="T49" fmla="*/ 19 h 57"/>
                <a:gd name="T50" fmla="*/ 60 w 66"/>
                <a:gd name="T51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7">
                  <a:moveTo>
                    <a:pt x="63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8"/>
                    <a:pt x="55" y="9"/>
                    <a:pt x="53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9"/>
                    <a:pt x="46" y="8"/>
                    <a:pt x="46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7" y="9"/>
                    <a:pt x="15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8"/>
                    <a:pt x="8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1" y="57"/>
                    <a:pt x="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7"/>
                    <a:pt x="66" y="55"/>
                    <a:pt x="66" y="5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6" y="2"/>
                    <a:pt x="65" y="0"/>
                    <a:pt x="63" y="0"/>
                  </a:cubicBezTo>
                  <a:close/>
                  <a:moveTo>
                    <a:pt x="60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0" y="19"/>
                    <a:pt x="60" y="19"/>
                    <a:pt x="60" y="19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îṡliḋe"/>
            <p:cNvSpPr/>
            <p:nvPr/>
          </p:nvSpPr>
          <p:spPr bwMode="auto">
            <a:xfrm>
              <a:off x="3954654" y="2524228"/>
              <a:ext cx="28096" cy="37868"/>
            </a:xfrm>
            <a:custGeom>
              <a:avLst/>
              <a:gdLst>
                <a:gd name="T0" fmla="*/ 11 w 11"/>
                <a:gd name="T1" fmla="*/ 3 h 15"/>
                <a:gd name="T2" fmla="*/ 7 w 11"/>
                <a:gd name="T3" fmla="*/ 0 h 15"/>
                <a:gd name="T4" fmla="*/ 3 w 11"/>
                <a:gd name="T5" fmla="*/ 0 h 15"/>
                <a:gd name="T6" fmla="*/ 0 w 11"/>
                <a:gd name="T7" fmla="*/ 3 h 15"/>
                <a:gd name="T8" fmla="*/ 0 w 11"/>
                <a:gd name="T9" fmla="*/ 15 h 15"/>
                <a:gd name="T10" fmla="*/ 11 w 11"/>
                <a:gd name="T11" fmla="*/ 15 h 15"/>
                <a:gd name="T12" fmla="*/ 11 w 11"/>
                <a:gd name="T13" fmla="*/ 3 h 15"/>
                <a:gd name="T14" fmla="*/ 5 w 11"/>
                <a:gd name="T15" fmla="*/ 7 h 15"/>
                <a:gd name="T16" fmla="*/ 3 w 11"/>
                <a:gd name="T17" fmla="*/ 4 h 15"/>
                <a:gd name="T18" fmla="*/ 5 w 11"/>
                <a:gd name="T19" fmla="*/ 2 h 15"/>
                <a:gd name="T20" fmla="*/ 8 w 11"/>
                <a:gd name="T21" fmla="*/ 4 h 15"/>
                <a:gd name="T22" fmla="*/ 5 w 11"/>
                <a:gd name="T2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5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11" y="3"/>
                  </a:lnTo>
                  <a:close/>
                  <a:moveTo>
                    <a:pt x="5" y="7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8" y="6"/>
                    <a:pt x="7" y="7"/>
                    <a:pt x="5" y="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îŝľïḍe"/>
            <p:cNvSpPr/>
            <p:nvPr/>
          </p:nvSpPr>
          <p:spPr bwMode="auto">
            <a:xfrm>
              <a:off x="3878919" y="2625616"/>
              <a:ext cx="37868" cy="54969"/>
            </a:xfrm>
            <a:custGeom>
              <a:avLst/>
              <a:gdLst>
                <a:gd name="T0" fmla="*/ 15 w 15"/>
                <a:gd name="T1" fmla="*/ 18 h 22"/>
                <a:gd name="T2" fmla="*/ 7 w 15"/>
                <a:gd name="T3" fmla="*/ 18 h 22"/>
                <a:gd name="T4" fmla="*/ 7 w 15"/>
                <a:gd name="T5" fmla="*/ 18 h 22"/>
                <a:gd name="T6" fmla="*/ 9 w 15"/>
                <a:gd name="T7" fmla="*/ 16 h 22"/>
                <a:gd name="T8" fmla="*/ 15 w 15"/>
                <a:gd name="T9" fmla="*/ 7 h 22"/>
                <a:gd name="T10" fmla="*/ 7 w 15"/>
                <a:gd name="T11" fmla="*/ 0 h 22"/>
                <a:gd name="T12" fmla="*/ 1 w 15"/>
                <a:gd name="T13" fmla="*/ 3 h 22"/>
                <a:gd name="T14" fmla="*/ 2 w 15"/>
                <a:gd name="T15" fmla="*/ 6 h 22"/>
                <a:gd name="T16" fmla="*/ 7 w 15"/>
                <a:gd name="T17" fmla="*/ 4 h 22"/>
                <a:gd name="T18" fmla="*/ 10 w 15"/>
                <a:gd name="T19" fmla="*/ 8 h 22"/>
                <a:gd name="T20" fmla="*/ 3 w 15"/>
                <a:gd name="T21" fmla="*/ 17 h 22"/>
                <a:gd name="T22" fmla="*/ 0 w 15"/>
                <a:gd name="T23" fmla="*/ 19 h 22"/>
                <a:gd name="T24" fmla="*/ 0 w 15"/>
                <a:gd name="T25" fmla="*/ 22 h 22"/>
                <a:gd name="T26" fmla="*/ 15 w 15"/>
                <a:gd name="T27" fmla="*/ 22 h 22"/>
                <a:gd name="T28" fmla="*/ 15 w 15"/>
                <a:gd name="T2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2">
                  <a:moveTo>
                    <a:pt x="15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2" y="14"/>
                    <a:pt x="15" y="11"/>
                    <a:pt x="15" y="7"/>
                  </a:cubicBezTo>
                  <a:cubicBezTo>
                    <a:pt x="15" y="3"/>
                    <a:pt x="12" y="0"/>
                    <a:pt x="7" y="0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5" y="4"/>
                    <a:pt x="7" y="4"/>
                  </a:cubicBezTo>
                  <a:cubicBezTo>
                    <a:pt x="9" y="4"/>
                    <a:pt x="10" y="6"/>
                    <a:pt x="10" y="8"/>
                  </a:cubicBezTo>
                  <a:cubicBezTo>
                    <a:pt x="10" y="10"/>
                    <a:pt x="8" y="12"/>
                    <a:pt x="3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5" y="22"/>
                    <a:pt x="15" y="22"/>
                    <a:pt x="15" y="22"/>
                  </a:cubicBezTo>
                  <a:lnTo>
                    <a:pt x="15" y="1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iS1íḋe"/>
            <p:cNvSpPr/>
            <p:nvPr/>
          </p:nvSpPr>
          <p:spPr bwMode="auto">
            <a:xfrm>
              <a:off x="3924116" y="2625616"/>
              <a:ext cx="41532" cy="54969"/>
            </a:xfrm>
            <a:custGeom>
              <a:avLst/>
              <a:gdLst>
                <a:gd name="T0" fmla="*/ 7 w 16"/>
                <a:gd name="T1" fmla="*/ 15 h 22"/>
                <a:gd name="T2" fmla="*/ 11 w 16"/>
                <a:gd name="T3" fmla="*/ 13 h 22"/>
                <a:gd name="T4" fmla="*/ 11 w 16"/>
                <a:gd name="T5" fmla="*/ 13 h 22"/>
                <a:gd name="T6" fmla="*/ 8 w 16"/>
                <a:gd name="T7" fmla="*/ 17 h 22"/>
                <a:gd name="T8" fmla="*/ 4 w 16"/>
                <a:gd name="T9" fmla="*/ 18 h 22"/>
                <a:gd name="T10" fmla="*/ 2 w 16"/>
                <a:gd name="T11" fmla="*/ 18 h 22"/>
                <a:gd name="T12" fmla="*/ 2 w 16"/>
                <a:gd name="T13" fmla="*/ 22 h 22"/>
                <a:gd name="T14" fmla="*/ 4 w 16"/>
                <a:gd name="T15" fmla="*/ 22 h 22"/>
                <a:gd name="T16" fmla="*/ 12 w 16"/>
                <a:gd name="T17" fmla="*/ 19 h 22"/>
                <a:gd name="T18" fmla="*/ 16 w 16"/>
                <a:gd name="T19" fmla="*/ 10 h 22"/>
                <a:gd name="T20" fmla="*/ 8 w 16"/>
                <a:gd name="T21" fmla="*/ 0 h 22"/>
                <a:gd name="T22" fmla="*/ 0 w 16"/>
                <a:gd name="T23" fmla="*/ 8 h 22"/>
                <a:gd name="T24" fmla="*/ 7 w 16"/>
                <a:gd name="T25" fmla="*/ 15 h 22"/>
                <a:gd name="T26" fmla="*/ 8 w 16"/>
                <a:gd name="T27" fmla="*/ 4 h 22"/>
                <a:gd name="T28" fmla="*/ 11 w 16"/>
                <a:gd name="T29" fmla="*/ 9 h 22"/>
                <a:gd name="T30" fmla="*/ 11 w 16"/>
                <a:gd name="T31" fmla="*/ 10 h 22"/>
                <a:gd name="T32" fmla="*/ 8 w 16"/>
                <a:gd name="T33" fmla="*/ 11 h 22"/>
                <a:gd name="T34" fmla="*/ 5 w 16"/>
                <a:gd name="T35" fmla="*/ 8 h 22"/>
                <a:gd name="T36" fmla="*/ 8 w 16"/>
                <a:gd name="T3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7" y="15"/>
                  </a:moveTo>
                  <a:cubicBezTo>
                    <a:pt x="9" y="15"/>
                    <a:pt x="10" y="14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5"/>
                    <a:pt x="10" y="16"/>
                    <a:pt x="8" y="17"/>
                  </a:cubicBezTo>
                  <a:cubicBezTo>
                    <a:pt x="7" y="18"/>
                    <a:pt x="6" y="18"/>
                    <a:pt x="4" y="18"/>
                  </a:cubicBezTo>
                  <a:cubicBezTo>
                    <a:pt x="3" y="18"/>
                    <a:pt x="3" y="19"/>
                    <a:pt x="2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3" y="22"/>
                    <a:pt x="4" y="22"/>
                  </a:cubicBezTo>
                  <a:cubicBezTo>
                    <a:pt x="7" y="22"/>
                    <a:pt x="10" y="21"/>
                    <a:pt x="12" y="19"/>
                  </a:cubicBezTo>
                  <a:cubicBezTo>
                    <a:pt x="15" y="17"/>
                    <a:pt x="16" y="14"/>
                    <a:pt x="16" y="10"/>
                  </a:cubicBezTo>
                  <a:cubicBezTo>
                    <a:pt x="16" y="5"/>
                    <a:pt x="13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lose/>
                  <a:moveTo>
                    <a:pt x="8" y="4"/>
                  </a:moveTo>
                  <a:cubicBezTo>
                    <a:pt x="10" y="4"/>
                    <a:pt x="11" y="6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1"/>
                    <a:pt x="9" y="11"/>
                    <a:pt x="8" y="11"/>
                  </a:cubicBez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4"/>
                    <a:pt x="8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îṩliďè"/>
            <p:cNvSpPr/>
            <p:nvPr/>
          </p:nvSpPr>
          <p:spPr bwMode="auto">
            <a:xfrm>
              <a:off x="5435151" y="1241620"/>
              <a:ext cx="177123" cy="144141"/>
            </a:xfrm>
            <a:custGeom>
              <a:avLst/>
              <a:gdLst>
                <a:gd name="T0" fmla="*/ 63 w 70"/>
                <a:gd name="T1" fmla="*/ 0 h 57"/>
                <a:gd name="T2" fmla="*/ 7 w 70"/>
                <a:gd name="T3" fmla="*/ 0 h 57"/>
                <a:gd name="T4" fmla="*/ 0 w 70"/>
                <a:gd name="T5" fmla="*/ 7 h 57"/>
                <a:gd name="T6" fmla="*/ 0 w 70"/>
                <a:gd name="T7" fmla="*/ 50 h 57"/>
                <a:gd name="T8" fmla="*/ 7 w 70"/>
                <a:gd name="T9" fmla="*/ 57 h 57"/>
                <a:gd name="T10" fmla="*/ 63 w 70"/>
                <a:gd name="T11" fmla="*/ 57 h 57"/>
                <a:gd name="T12" fmla="*/ 70 w 70"/>
                <a:gd name="T13" fmla="*/ 50 h 57"/>
                <a:gd name="T14" fmla="*/ 70 w 70"/>
                <a:gd name="T15" fmla="*/ 7 h 57"/>
                <a:gd name="T16" fmla="*/ 63 w 70"/>
                <a:gd name="T17" fmla="*/ 0 h 57"/>
                <a:gd name="T18" fmla="*/ 63 w 70"/>
                <a:gd name="T19" fmla="*/ 50 h 57"/>
                <a:gd name="T20" fmla="*/ 7 w 70"/>
                <a:gd name="T21" fmla="*/ 50 h 57"/>
                <a:gd name="T22" fmla="*/ 7 w 70"/>
                <a:gd name="T23" fmla="*/ 7 h 57"/>
                <a:gd name="T24" fmla="*/ 63 w 70"/>
                <a:gd name="T25" fmla="*/ 7 h 57"/>
                <a:gd name="T26" fmla="*/ 63 w 70"/>
                <a:gd name="T27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6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3" y="57"/>
                    <a:pt x="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7" y="57"/>
                    <a:pt x="70" y="54"/>
                    <a:pt x="70" y="5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3"/>
                    <a:pt x="67" y="0"/>
                    <a:pt x="63" y="0"/>
                  </a:cubicBezTo>
                  <a:close/>
                  <a:moveTo>
                    <a:pt x="63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3" y="7"/>
                    <a:pt x="63" y="7"/>
                    <a:pt x="63" y="7"/>
                  </a:cubicBezTo>
                  <a:lnTo>
                    <a:pt x="63" y="5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" name="iṩľíḋé"/>
            <p:cNvSpPr/>
            <p:nvPr/>
          </p:nvSpPr>
          <p:spPr bwMode="auto">
            <a:xfrm>
              <a:off x="5468133" y="1279488"/>
              <a:ext cx="113603" cy="63520"/>
            </a:xfrm>
            <a:custGeom>
              <a:avLst/>
              <a:gdLst>
                <a:gd name="T0" fmla="*/ 21 w 45"/>
                <a:gd name="T1" fmla="*/ 25 h 25"/>
                <a:gd name="T2" fmla="*/ 45 w 45"/>
                <a:gd name="T3" fmla="*/ 25 h 25"/>
                <a:gd name="T4" fmla="*/ 33 w 45"/>
                <a:gd name="T5" fmla="*/ 7 h 25"/>
                <a:gd name="T6" fmla="*/ 29 w 45"/>
                <a:gd name="T7" fmla="*/ 12 h 25"/>
                <a:gd name="T8" fmla="*/ 27 w 45"/>
                <a:gd name="T9" fmla="*/ 16 h 25"/>
                <a:gd name="T10" fmla="*/ 27 w 45"/>
                <a:gd name="T11" fmla="*/ 16 h 25"/>
                <a:gd name="T12" fmla="*/ 23 w 45"/>
                <a:gd name="T13" fmla="*/ 21 h 25"/>
                <a:gd name="T14" fmla="*/ 21 w 45"/>
                <a:gd name="T15" fmla="*/ 21 h 25"/>
                <a:gd name="T16" fmla="*/ 21 w 45"/>
                <a:gd name="T17" fmla="*/ 20 h 25"/>
                <a:gd name="T18" fmla="*/ 25 w 45"/>
                <a:gd name="T19" fmla="*/ 13 h 25"/>
                <a:gd name="T20" fmla="*/ 16 w 45"/>
                <a:gd name="T21" fmla="*/ 0 h 25"/>
                <a:gd name="T22" fmla="*/ 0 w 45"/>
                <a:gd name="T23" fmla="*/ 25 h 25"/>
                <a:gd name="T24" fmla="*/ 21 w 45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25">
                  <a:moveTo>
                    <a:pt x="21" y="25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2"/>
                    <a:pt x="22" y="22"/>
                    <a:pt x="21" y="21"/>
                  </a:cubicBezTo>
                  <a:cubicBezTo>
                    <a:pt x="20" y="21"/>
                    <a:pt x="20" y="20"/>
                    <a:pt x="21" y="2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1" y="25"/>
                    <a:pt x="21" y="25"/>
                    <a:pt x="21" y="2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6" name="ïšľiḋè"/>
            <p:cNvSpPr/>
            <p:nvPr/>
          </p:nvSpPr>
          <p:spPr bwMode="auto">
            <a:xfrm>
              <a:off x="5096787" y="2538887"/>
              <a:ext cx="114824" cy="230870"/>
            </a:xfrm>
            <a:custGeom>
              <a:avLst/>
              <a:gdLst>
                <a:gd name="T0" fmla="*/ 44 w 45"/>
                <a:gd name="T1" fmla="*/ 49 h 91"/>
                <a:gd name="T2" fmla="*/ 45 w 45"/>
                <a:gd name="T3" fmla="*/ 48 h 91"/>
                <a:gd name="T4" fmla="*/ 43 w 45"/>
                <a:gd name="T5" fmla="*/ 46 h 91"/>
                <a:gd name="T6" fmla="*/ 41 w 45"/>
                <a:gd name="T7" fmla="*/ 48 h 91"/>
                <a:gd name="T8" fmla="*/ 41 w 45"/>
                <a:gd name="T9" fmla="*/ 49 h 91"/>
                <a:gd name="T10" fmla="*/ 27 w 45"/>
                <a:gd name="T11" fmla="*/ 66 h 91"/>
                <a:gd name="T12" fmla="*/ 27 w 45"/>
                <a:gd name="T13" fmla="*/ 64 h 91"/>
                <a:gd name="T14" fmla="*/ 38 w 45"/>
                <a:gd name="T15" fmla="*/ 49 h 91"/>
                <a:gd name="T16" fmla="*/ 38 w 45"/>
                <a:gd name="T17" fmla="*/ 16 h 91"/>
                <a:gd name="T18" fmla="*/ 32 w 45"/>
                <a:gd name="T19" fmla="*/ 3 h 91"/>
                <a:gd name="T20" fmla="*/ 32 w 45"/>
                <a:gd name="T21" fmla="*/ 17 h 91"/>
                <a:gd name="T22" fmla="*/ 27 w 45"/>
                <a:gd name="T23" fmla="*/ 17 h 91"/>
                <a:gd name="T24" fmla="*/ 27 w 45"/>
                <a:gd name="T25" fmla="*/ 1 h 91"/>
                <a:gd name="T26" fmla="*/ 23 w 45"/>
                <a:gd name="T27" fmla="*/ 0 h 91"/>
                <a:gd name="T28" fmla="*/ 22 w 45"/>
                <a:gd name="T29" fmla="*/ 0 h 91"/>
                <a:gd name="T30" fmla="*/ 19 w 45"/>
                <a:gd name="T31" fmla="*/ 1 h 91"/>
                <a:gd name="T32" fmla="*/ 19 w 45"/>
                <a:gd name="T33" fmla="*/ 17 h 91"/>
                <a:gd name="T34" fmla="*/ 13 w 45"/>
                <a:gd name="T35" fmla="*/ 17 h 91"/>
                <a:gd name="T36" fmla="*/ 13 w 45"/>
                <a:gd name="T37" fmla="*/ 3 h 91"/>
                <a:gd name="T38" fmla="*/ 6 w 45"/>
                <a:gd name="T39" fmla="*/ 16 h 91"/>
                <a:gd name="T40" fmla="*/ 6 w 45"/>
                <a:gd name="T41" fmla="*/ 49 h 91"/>
                <a:gd name="T42" fmla="*/ 18 w 45"/>
                <a:gd name="T43" fmla="*/ 64 h 91"/>
                <a:gd name="T44" fmla="*/ 18 w 45"/>
                <a:gd name="T45" fmla="*/ 66 h 91"/>
                <a:gd name="T46" fmla="*/ 3 w 45"/>
                <a:gd name="T47" fmla="*/ 49 h 91"/>
                <a:gd name="T48" fmla="*/ 4 w 45"/>
                <a:gd name="T49" fmla="*/ 48 h 91"/>
                <a:gd name="T50" fmla="*/ 2 w 45"/>
                <a:gd name="T51" fmla="*/ 46 h 91"/>
                <a:gd name="T52" fmla="*/ 0 w 45"/>
                <a:gd name="T53" fmla="*/ 48 h 91"/>
                <a:gd name="T54" fmla="*/ 0 w 45"/>
                <a:gd name="T55" fmla="*/ 49 h 91"/>
                <a:gd name="T56" fmla="*/ 18 w 45"/>
                <a:gd name="T57" fmla="*/ 69 h 91"/>
                <a:gd name="T58" fmla="*/ 18 w 45"/>
                <a:gd name="T59" fmla="*/ 82 h 91"/>
                <a:gd name="T60" fmla="*/ 10 w 45"/>
                <a:gd name="T61" fmla="*/ 82 h 91"/>
                <a:gd name="T62" fmla="*/ 6 w 45"/>
                <a:gd name="T63" fmla="*/ 86 h 91"/>
                <a:gd name="T64" fmla="*/ 6 w 45"/>
                <a:gd name="T65" fmla="*/ 88 h 91"/>
                <a:gd name="T66" fmla="*/ 10 w 45"/>
                <a:gd name="T67" fmla="*/ 91 h 91"/>
                <a:gd name="T68" fmla="*/ 35 w 45"/>
                <a:gd name="T69" fmla="*/ 91 h 91"/>
                <a:gd name="T70" fmla="*/ 38 w 45"/>
                <a:gd name="T71" fmla="*/ 88 h 91"/>
                <a:gd name="T72" fmla="*/ 38 w 45"/>
                <a:gd name="T73" fmla="*/ 86 h 91"/>
                <a:gd name="T74" fmla="*/ 35 w 45"/>
                <a:gd name="T75" fmla="*/ 82 h 91"/>
                <a:gd name="T76" fmla="*/ 27 w 45"/>
                <a:gd name="T77" fmla="*/ 82 h 91"/>
                <a:gd name="T78" fmla="*/ 27 w 45"/>
                <a:gd name="T79" fmla="*/ 69 h 91"/>
                <a:gd name="T80" fmla="*/ 44 w 45"/>
                <a:gd name="T81" fmla="*/ 4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" h="91">
                  <a:moveTo>
                    <a:pt x="44" y="49"/>
                  </a:moveTo>
                  <a:cubicBezTo>
                    <a:pt x="45" y="49"/>
                    <a:pt x="45" y="48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ubicBezTo>
                    <a:pt x="42" y="46"/>
                    <a:pt x="41" y="47"/>
                    <a:pt x="41" y="48"/>
                  </a:cubicBezTo>
                  <a:cubicBezTo>
                    <a:pt x="41" y="48"/>
                    <a:pt x="41" y="49"/>
                    <a:pt x="41" y="49"/>
                  </a:cubicBezTo>
                  <a:cubicBezTo>
                    <a:pt x="41" y="57"/>
                    <a:pt x="35" y="64"/>
                    <a:pt x="27" y="66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3" y="62"/>
                    <a:pt x="38" y="56"/>
                    <a:pt x="38" y="49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0"/>
                    <a:pt x="36" y="6"/>
                    <a:pt x="32" y="3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5"/>
                    <a:pt x="6" y="10"/>
                    <a:pt x="6" y="16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6"/>
                    <a:pt x="11" y="62"/>
                    <a:pt x="18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0" y="64"/>
                    <a:pt x="4" y="58"/>
                    <a:pt x="3" y="49"/>
                  </a:cubicBezTo>
                  <a:cubicBezTo>
                    <a:pt x="4" y="49"/>
                    <a:pt x="4" y="48"/>
                    <a:pt x="4" y="48"/>
                  </a:cubicBezTo>
                  <a:cubicBezTo>
                    <a:pt x="4" y="47"/>
                    <a:pt x="3" y="46"/>
                    <a:pt x="2" y="46"/>
                  </a:cubicBezTo>
                  <a:cubicBezTo>
                    <a:pt x="1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9"/>
                    <a:pt x="8" y="67"/>
                    <a:pt x="18" y="69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8" y="82"/>
                    <a:pt x="6" y="84"/>
                    <a:pt x="6" y="86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90"/>
                    <a:pt x="8" y="91"/>
                    <a:pt x="10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7" y="91"/>
                    <a:pt x="38" y="90"/>
                    <a:pt x="38" y="88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38" y="84"/>
                    <a:pt x="37" y="82"/>
                    <a:pt x="35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36" y="67"/>
                    <a:pt x="44" y="59"/>
                    <a:pt x="44" y="49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7" name="íṧ1îďé"/>
            <p:cNvSpPr/>
            <p:nvPr/>
          </p:nvSpPr>
          <p:spPr bwMode="auto">
            <a:xfrm>
              <a:off x="6518650" y="4325988"/>
              <a:ext cx="108717" cy="118489"/>
            </a:xfrm>
            <a:custGeom>
              <a:avLst/>
              <a:gdLst>
                <a:gd name="T0" fmla="*/ 37 w 43"/>
                <a:gd name="T1" fmla="*/ 36 h 47"/>
                <a:gd name="T2" fmla="*/ 23 w 43"/>
                <a:gd name="T3" fmla="*/ 36 h 47"/>
                <a:gd name="T4" fmla="*/ 23 w 43"/>
                <a:gd name="T5" fmla="*/ 34 h 47"/>
                <a:gd name="T6" fmla="*/ 36 w 43"/>
                <a:gd name="T7" fmla="*/ 34 h 47"/>
                <a:gd name="T8" fmla="*/ 36 w 43"/>
                <a:gd name="T9" fmla="*/ 34 h 47"/>
                <a:gd name="T10" fmla="*/ 31 w 43"/>
                <a:gd name="T11" fmla="*/ 29 h 47"/>
                <a:gd name="T12" fmla="*/ 23 w 43"/>
                <a:gd name="T13" fmla="*/ 29 h 47"/>
                <a:gd name="T14" fmla="*/ 23 w 43"/>
                <a:gd name="T15" fmla="*/ 29 h 47"/>
                <a:gd name="T16" fmla="*/ 23 w 43"/>
                <a:gd name="T17" fmla="*/ 14 h 47"/>
                <a:gd name="T18" fmla="*/ 28 w 43"/>
                <a:gd name="T19" fmla="*/ 7 h 47"/>
                <a:gd name="T20" fmla="*/ 21 w 43"/>
                <a:gd name="T21" fmla="*/ 0 h 47"/>
                <a:gd name="T22" fmla="*/ 14 w 43"/>
                <a:gd name="T23" fmla="*/ 7 h 47"/>
                <a:gd name="T24" fmla="*/ 19 w 43"/>
                <a:gd name="T25" fmla="*/ 14 h 47"/>
                <a:gd name="T26" fmla="*/ 19 w 43"/>
                <a:gd name="T27" fmla="*/ 29 h 47"/>
                <a:gd name="T28" fmla="*/ 12 w 43"/>
                <a:gd name="T29" fmla="*/ 29 h 47"/>
                <a:gd name="T30" fmla="*/ 7 w 43"/>
                <a:gd name="T31" fmla="*/ 34 h 47"/>
                <a:gd name="T32" fmla="*/ 7 w 43"/>
                <a:gd name="T33" fmla="*/ 34 h 47"/>
                <a:gd name="T34" fmla="*/ 19 w 43"/>
                <a:gd name="T35" fmla="*/ 34 h 47"/>
                <a:gd name="T36" fmla="*/ 19 w 43"/>
                <a:gd name="T37" fmla="*/ 36 h 47"/>
                <a:gd name="T38" fmla="*/ 6 w 43"/>
                <a:gd name="T39" fmla="*/ 36 h 47"/>
                <a:gd name="T40" fmla="*/ 0 w 43"/>
                <a:gd name="T41" fmla="*/ 41 h 47"/>
                <a:gd name="T42" fmla="*/ 6 w 43"/>
                <a:gd name="T43" fmla="*/ 47 h 47"/>
                <a:gd name="T44" fmla="*/ 37 w 43"/>
                <a:gd name="T45" fmla="*/ 47 h 47"/>
                <a:gd name="T46" fmla="*/ 43 w 43"/>
                <a:gd name="T47" fmla="*/ 41 h 47"/>
                <a:gd name="T48" fmla="*/ 37 w 43"/>
                <a:gd name="T49" fmla="*/ 36 h 47"/>
                <a:gd name="T50" fmla="*/ 19 w 43"/>
                <a:gd name="T51" fmla="*/ 6 h 47"/>
                <a:gd name="T52" fmla="*/ 17 w 43"/>
                <a:gd name="T53" fmla="*/ 4 h 47"/>
                <a:gd name="T54" fmla="*/ 19 w 43"/>
                <a:gd name="T55" fmla="*/ 3 h 47"/>
                <a:gd name="T56" fmla="*/ 21 w 43"/>
                <a:gd name="T57" fmla="*/ 4 h 47"/>
                <a:gd name="T58" fmla="*/ 19 w 43"/>
                <a:gd name="T59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47">
                  <a:moveTo>
                    <a:pt x="37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1"/>
                    <a:pt x="34" y="29"/>
                    <a:pt x="31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6" y="13"/>
                    <a:pt x="28" y="10"/>
                    <a:pt x="28" y="7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10"/>
                    <a:pt x="16" y="13"/>
                    <a:pt x="19" y="14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9" y="29"/>
                    <a:pt x="7" y="31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8"/>
                    <a:pt x="0" y="41"/>
                  </a:cubicBezTo>
                  <a:cubicBezTo>
                    <a:pt x="0" y="44"/>
                    <a:pt x="3" y="47"/>
                    <a:pt x="6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0" y="47"/>
                    <a:pt x="43" y="44"/>
                    <a:pt x="43" y="41"/>
                  </a:cubicBezTo>
                  <a:cubicBezTo>
                    <a:pt x="43" y="38"/>
                    <a:pt x="40" y="36"/>
                    <a:pt x="37" y="36"/>
                  </a:cubicBezTo>
                  <a:close/>
                  <a:moveTo>
                    <a:pt x="19" y="6"/>
                  </a:moveTo>
                  <a:cubicBezTo>
                    <a:pt x="18" y="6"/>
                    <a:pt x="17" y="5"/>
                    <a:pt x="17" y="4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20" y="3"/>
                    <a:pt x="21" y="3"/>
                    <a:pt x="21" y="4"/>
                  </a:cubicBezTo>
                  <a:cubicBezTo>
                    <a:pt x="21" y="5"/>
                    <a:pt x="20" y="6"/>
                    <a:pt x="19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" name="íşļîḑè"/>
            <p:cNvSpPr/>
            <p:nvPr/>
          </p:nvSpPr>
          <p:spPr bwMode="auto">
            <a:xfrm>
              <a:off x="6530866" y="2176092"/>
              <a:ext cx="136812" cy="109938"/>
            </a:xfrm>
            <a:custGeom>
              <a:avLst/>
              <a:gdLst>
                <a:gd name="T0" fmla="*/ 54 w 54"/>
                <a:gd name="T1" fmla="*/ 30 h 43"/>
                <a:gd name="T2" fmla="*/ 47 w 54"/>
                <a:gd name="T3" fmla="*/ 2 h 43"/>
                <a:gd name="T4" fmla="*/ 44 w 54"/>
                <a:gd name="T5" fmla="*/ 1 h 43"/>
                <a:gd name="T6" fmla="*/ 42 w 54"/>
                <a:gd name="T7" fmla="*/ 3 h 43"/>
                <a:gd name="T8" fmla="*/ 3 w 54"/>
                <a:gd name="T9" fmla="*/ 22 h 43"/>
                <a:gd name="T10" fmla="*/ 0 w 54"/>
                <a:gd name="T11" fmla="*/ 23 h 43"/>
                <a:gd name="T12" fmla="*/ 4 w 54"/>
                <a:gd name="T13" fmla="*/ 36 h 43"/>
                <a:gd name="T14" fmla="*/ 7 w 54"/>
                <a:gd name="T15" fmla="*/ 35 h 43"/>
                <a:gd name="T16" fmla="*/ 5 w 54"/>
                <a:gd name="T17" fmla="*/ 30 h 43"/>
                <a:gd name="T18" fmla="*/ 6 w 54"/>
                <a:gd name="T19" fmla="*/ 30 h 43"/>
                <a:gd name="T20" fmla="*/ 8 w 54"/>
                <a:gd name="T21" fmla="*/ 35 h 43"/>
                <a:gd name="T22" fmla="*/ 17 w 54"/>
                <a:gd name="T23" fmla="*/ 34 h 43"/>
                <a:gd name="T24" fmla="*/ 17 w 54"/>
                <a:gd name="T25" fmla="*/ 36 h 43"/>
                <a:gd name="T26" fmla="*/ 27 w 54"/>
                <a:gd name="T27" fmla="*/ 42 h 43"/>
                <a:gd name="T28" fmla="*/ 32 w 54"/>
                <a:gd name="T29" fmla="*/ 33 h 43"/>
                <a:gd name="T30" fmla="*/ 49 w 54"/>
                <a:gd name="T31" fmla="*/ 32 h 43"/>
                <a:gd name="T32" fmla="*/ 44 w 54"/>
                <a:gd name="T33" fmla="*/ 11 h 43"/>
                <a:gd name="T34" fmla="*/ 45 w 54"/>
                <a:gd name="T35" fmla="*/ 11 h 43"/>
                <a:gd name="T36" fmla="*/ 50 w 54"/>
                <a:gd name="T37" fmla="*/ 32 h 43"/>
                <a:gd name="T38" fmla="*/ 52 w 54"/>
                <a:gd name="T39" fmla="*/ 32 h 43"/>
                <a:gd name="T40" fmla="*/ 54 w 54"/>
                <a:gd name="T41" fmla="*/ 30 h 43"/>
                <a:gd name="T42" fmla="*/ 26 w 54"/>
                <a:gd name="T43" fmla="*/ 38 h 43"/>
                <a:gd name="T44" fmla="*/ 20 w 54"/>
                <a:gd name="T45" fmla="*/ 35 h 43"/>
                <a:gd name="T46" fmla="*/ 20 w 54"/>
                <a:gd name="T47" fmla="*/ 34 h 43"/>
                <a:gd name="T48" fmla="*/ 29 w 54"/>
                <a:gd name="T49" fmla="*/ 33 h 43"/>
                <a:gd name="T50" fmla="*/ 26 w 54"/>
                <a:gd name="T51" fmla="*/ 38 h 43"/>
                <a:gd name="T52" fmla="*/ 39 w 54"/>
                <a:gd name="T53" fmla="*/ 10 h 43"/>
                <a:gd name="T54" fmla="*/ 9 w 54"/>
                <a:gd name="T55" fmla="*/ 25 h 43"/>
                <a:gd name="T56" fmla="*/ 6 w 54"/>
                <a:gd name="T57" fmla="*/ 25 h 43"/>
                <a:gd name="T58" fmla="*/ 7 w 54"/>
                <a:gd name="T59" fmla="*/ 22 h 43"/>
                <a:gd name="T60" fmla="*/ 37 w 54"/>
                <a:gd name="T61" fmla="*/ 7 h 43"/>
                <a:gd name="T62" fmla="*/ 40 w 54"/>
                <a:gd name="T63" fmla="*/ 8 h 43"/>
                <a:gd name="T64" fmla="*/ 39 w 54"/>
                <a:gd name="T65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43">
                  <a:moveTo>
                    <a:pt x="54" y="30"/>
                  </a:moveTo>
                  <a:cubicBezTo>
                    <a:pt x="47" y="2"/>
                    <a:pt x="47" y="2"/>
                    <a:pt x="47" y="2"/>
                  </a:cubicBezTo>
                  <a:cubicBezTo>
                    <a:pt x="46" y="1"/>
                    <a:pt x="45" y="0"/>
                    <a:pt x="44" y="1"/>
                  </a:cubicBezTo>
                  <a:cubicBezTo>
                    <a:pt x="43" y="1"/>
                    <a:pt x="42" y="2"/>
                    <a:pt x="42" y="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6"/>
                  </a:cubicBezTo>
                  <a:cubicBezTo>
                    <a:pt x="18" y="40"/>
                    <a:pt x="23" y="43"/>
                    <a:pt x="27" y="42"/>
                  </a:cubicBezTo>
                  <a:cubicBezTo>
                    <a:pt x="30" y="41"/>
                    <a:pt x="33" y="37"/>
                    <a:pt x="32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33"/>
                    <a:pt x="52" y="33"/>
                    <a:pt x="52" y="32"/>
                  </a:cubicBezTo>
                  <a:cubicBezTo>
                    <a:pt x="54" y="32"/>
                    <a:pt x="54" y="31"/>
                    <a:pt x="54" y="30"/>
                  </a:cubicBezTo>
                  <a:close/>
                  <a:moveTo>
                    <a:pt x="26" y="38"/>
                  </a:moveTo>
                  <a:cubicBezTo>
                    <a:pt x="23" y="39"/>
                    <a:pt x="21" y="38"/>
                    <a:pt x="20" y="35"/>
                  </a:cubicBezTo>
                  <a:cubicBezTo>
                    <a:pt x="20" y="35"/>
                    <a:pt x="20" y="34"/>
                    <a:pt x="20" y="34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6"/>
                    <a:pt x="28" y="38"/>
                    <a:pt x="26" y="38"/>
                  </a:cubicBezTo>
                  <a:close/>
                  <a:moveTo>
                    <a:pt x="39" y="10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7" y="26"/>
                    <a:pt x="6" y="25"/>
                  </a:cubicBezTo>
                  <a:cubicBezTo>
                    <a:pt x="6" y="24"/>
                    <a:pt x="6" y="23"/>
                    <a:pt x="7" y="22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40" y="8"/>
                  </a:cubicBezTo>
                  <a:cubicBezTo>
                    <a:pt x="40" y="9"/>
                    <a:pt x="40" y="10"/>
                    <a:pt x="39" y="1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9" name="îŝḻiḑè"/>
            <p:cNvSpPr/>
            <p:nvPr/>
          </p:nvSpPr>
          <p:spPr bwMode="auto">
            <a:xfrm>
              <a:off x="7818361" y="2340999"/>
              <a:ext cx="70849" cy="124596"/>
            </a:xfrm>
            <a:custGeom>
              <a:avLst/>
              <a:gdLst>
                <a:gd name="T0" fmla="*/ 10 w 28"/>
                <a:gd name="T1" fmla="*/ 29 h 49"/>
                <a:gd name="T2" fmla="*/ 8 w 28"/>
                <a:gd name="T3" fmla="*/ 32 h 49"/>
                <a:gd name="T4" fmla="*/ 5 w 28"/>
                <a:gd name="T5" fmla="*/ 29 h 49"/>
                <a:gd name="T6" fmla="*/ 5 w 28"/>
                <a:gd name="T7" fmla="*/ 13 h 49"/>
                <a:gd name="T8" fmla="*/ 0 w 28"/>
                <a:gd name="T9" fmla="*/ 16 h 49"/>
                <a:gd name="T10" fmla="*/ 0 w 28"/>
                <a:gd name="T11" fmla="*/ 49 h 49"/>
                <a:gd name="T12" fmla="*/ 28 w 28"/>
                <a:gd name="T13" fmla="*/ 49 h 49"/>
                <a:gd name="T14" fmla="*/ 28 w 28"/>
                <a:gd name="T15" fmla="*/ 0 h 49"/>
                <a:gd name="T16" fmla="*/ 10 w 28"/>
                <a:gd name="T17" fmla="*/ 10 h 49"/>
                <a:gd name="T18" fmla="*/ 10 w 28"/>
                <a:gd name="T19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9">
                  <a:moveTo>
                    <a:pt x="10" y="29"/>
                  </a:moveTo>
                  <a:cubicBezTo>
                    <a:pt x="10" y="31"/>
                    <a:pt x="9" y="32"/>
                    <a:pt x="8" y="32"/>
                  </a:cubicBezTo>
                  <a:cubicBezTo>
                    <a:pt x="6" y="32"/>
                    <a:pt x="5" y="31"/>
                    <a:pt x="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2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" name="îṥľïdê"/>
            <p:cNvSpPr/>
            <p:nvPr/>
          </p:nvSpPr>
          <p:spPr bwMode="auto">
            <a:xfrm>
              <a:off x="7792708" y="2255491"/>
              <a:ext cx="122153" cy="240642"/>
            </a:xfrm>
            <a:custGeom>
              <a:avLst/>
              <a:gdLst>
                <a:gd name="T0" fmla="*/ 38 w 48"/>
                <a:gd name="T1" fmla="*/ 7 h 95"/>
                <a:gd name="T2" fmla="*/ 36 w 48"/>
                <a:gd name="T3" fmla="*/ 7 h 95"/>
                <a:gd name="T4" fmla="*/ 36 w 48"/>
                <a:gd name="T5" fmla="*/ 7 h 95"/>
                <a:gd name="T6" fmla="*/ 36 w 48"/>
                <a:gd name="T7" fmla="*/ 6 h 95"/>
                <a:gd name="T8" fmla="*/ 31 w 48"/>
                <a:gd name="T9" fmla="*/ 0 h 95"/>
                <a:gd name="T10" fmla="*/ 18 w 48"/>
                <a:gd name="T11" fmla="*/ 0 h 95"/>
                <a:gd name="T12" fmla="*/ 13 w 48"/>
                <a:gd name="T13" fmla="*/ 5 h 95"/>
                <a:gd name="T14" fmla="*/ 31 w 48"/>
                <a:gd name="T15" fmla="*/ 5 h 95"/>
                <a:gd name="T16" fmla="*/ 31 w 48"/>
                <a:gd name="T17" fmla="*/ 7 h 95"/>
                <a:gd name="T18" fmla="*/ 9 w 48"/>
                <a:gd name="T19" fmla="*/ 7 h 95"/>
                <a:gd name="T20" fmla="*/ 0 w 48"/>
                <a:gd name="T21" fmla="*/ 17 h 95"/>
                <a:gd name="T22" fmla="*/ 0 w 48"/>
                <a:gd name="T23" fmla="*/ 85 h 95"/>
                <a:gd name="T24" fmla="*/ 10 w 48"/>
                <a:gd name="T25" fmla="*/ 95 h 95"/>
                <a:gd name="T26" fmla="*/ 38 w 48"/>
                <a:gd name="T27" fmla="*/ 95 h 95"/>
                <a:gd name="T28" fmla="*/ 48 w 48"/>
                <a:gd name="T29" fmla="*/ 85 h 95"/>
                <a:gd name="T30" fmla="*/ 48 w 48"/>
                <a:gd name="T31" fmla="*/ 17 h 95"/>
                <a:gd name="T32" fmla="*/ 38 w 48"/>
                <a:gd name="T33" fmla="*/ 7 h 95"/>
                <a:gd name="T34" fmla="*/ 42 w 48"/>
                <a:gd name="T35" fmla="*/ 85 h 95"/>
                <a:gd name="T36" fmla="*/ 38 w 48"/>
                <a:gd name="T37" fmla="*/ 89 h 95"/>
                <a:gd name="T38" fmla="*/ 10 w 48"/>
                <a:gd name="T39" fmla="*/ 89 h 95"/>
                <a:gd name="T40" fmla="*/ 6 w 48"/>
                <a:gd name="T41" fmla="*/ 85 h 95"/>
                <a:gd name="T42" fmla="*/ 6 w 48"/>
                <a:gd name="T43" fmla="*/ 17 h 95"/>
                <a:gd name="T44" fmla="*/ 10 w 48"/>
                <a:gd name="T45" fmla="*/ 13 h 95"/>
                <a:gd name="T46" fmla="*/ 38 w 48"/>
                <a:gd name="T47" fmla="*/ 13 h 95"/>
                <a:gd name="T48" fmla="*/ 42 w 48"/>
                <a:gd name="T49" fmla="*/ 17 h 95"/>
                <a:gd name="T50" fmla="*/ 42 w 48"/>
                <a:gd name="T5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95">
                  <a:moveTo>
                    <a:pt x="38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4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5" y="0"/>
                    <a:pt x="13" y="2"/>
                    <a:pt x="13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5"/>
                    <a:pt x="10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3" y="95"/>
                    <a:pt x="48" y="90"/>
                    <a:pt x="48" y="85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2"/>
                    <a:pt x="43" y="7"/>
                    <a:pt x="38" y="7"/>
                  </a:cubicBezTo>
                  <a:close/>
                  <a:moveTo>
                    <a:pt x="42" y="85"/>
                  </a:moveTo>
                  <a:cubicBezTo>
                    <a:pt x="42" y="87"/>
                    <a:pt x="40" y="89"/>
                    <a:pt x="38" y="89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8" y="89"/>
                    <a:pt x="6" y="87"/>
                    <a:pt x="6" y="8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5"/>
                    <a:pt x="8" y="13"/>
                    <a:pt x="10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2" y="15"/>
                    <a:pt x="42" y="17"/>
                  </a:cubicBezTo>
                  <a:lnTo>
                    <a:pt x="42" y="8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1" name="ïśľîdé"/>
            <p:cNvSpPr/>
            <p:nvPr/>
          </p:nvSpPr>
          <p:spPr bwMode="auto">
            <a:xfrm>
              <a:off x="7319976" y="2012407"/>
              <a:ext cx="145363" cy="184452"/>
            </a:xfrm>
            <a:custGeom>
              <a:avLst/>
              <a:gdLst>
                <a:gd name="T0" fmla="*/ 52 w 57"/>
                <a:gd name="T1" fmla="*/ 0 h 73"/>
                <a:gd name="T2" fmla="*/ 50 w 57"/>
                <a:gd name="T3" fmla="*/ 0 h 73"/>
                <a:gd name="T4" fmla="*/ 50 w 57"/>
                <a:gd name="T5" fmla="*/ 61 h 73"/>
                <a:gd name="T6" fmla="*/ 7 w 57"/>
                <a:gd name="T7" fmla="*/ 61 h 73"/>
                <a:gd name="T8" fmla="*/ 7 w 57"/>
                <a:gd name="T9" fmla="*/ 0 h 73"/>
                <a:gd name="T10" fmla="*/ 5 w 57"/>
                <a:gd name="T11" fmla="*/ 0 h 73"/>
                <a:gd name="T12" fmla="*/ 0 w 57"/>
                <a:gd name="T13" fmla="*/ 5 h 73"/>
                <a:gd name="T14" fmla="*/ 0 w 57"/>
                <a:gd name="T15" fmla="*/ 68 h 73"/>
                <a:gd name="T16" fmla="*/ 5 w 57"/>
                <a:gd name="T17" fmla="*/ 73 h 73"/>
                <a:gd name="T18" fmla="*/ 52 w 57"/>
                <a:gd name="T19" fmla="*/ 73 h 73"/>
                <a:gd name="T20" fmla="*/ 57 w 57"/>
                <a:gd name="T21" fmla="*/ 68 h 73"/>
                <a:gd name="T22" fmla="*/ 57 w 57"/>
                <a:gd name="T23" fmla="*/ 5 h 73"/>
                <a:gd name="T24" fmla="*/ 52 w 57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73">
                  <a:moveTo>
                    <a:pt x="5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1"/>
                    <a:pt x="2" y="73"/>
                    <a:pt x="5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5" y="73"/>
                    <a:pt x="57" y="71"/>
                    <a:pt x="57" y="68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2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" name="îṧḷîdè"/>
            <p:cNvSpPr/>
            <p:nvPr/>
          </p:nvSpPr>
          <p:spPr bwMode="auto">
            <a:xfrm>
              <a:off x="7361508" y="1986754"/>
              <a:ext cx="63520" cy="42754"/>
            </a:xfrm>
            <a:custGeom>
              <a:avLst/>
              <a:gdLst>
                <a:gd name="T0" fmla="*/ 20 w 25"/>
                <a:gd name="T1" fmla="*/ 9 h 17"/>
                <a:gd name="T2" fmla="*/ 20 w 25"/>
                <a:gd name="T3" fmla="*/ 8 h 17"/>
                <a:gd name="T4" fmla="*/ 12 w 25"/>
                <a:gd name="T5" fmla="*/ 0 h 17"/>
                <a:gd name="T6" fmla="*/ 5 w 25"/>
                <a:gd name="T7" fmla="*/ 8 h 17"/>
                <a:gd name="T8" fmla="*/ 5 w 25"/>
                <a:gd name="T9" fmla="*/ 9 h 17"/>
                <a:gd name="T10" fmla="*/ 0 w 25"/>
                <a:gd name="T11" fmla="*/ 9 h 17"/>
                <a:gd name="T12" fmla="*/ 0 w 25"/>
                <a:gd name="T13" fmla="*/ 14 h 17"/>
                <a:gd name="T14" fmla="*/ 3 w 25"/>
                <a:gd name="T15" fmla="*/ 17 h 17"/>
                <a:gd name="T16" fmla="*/ 22 w 25"/>
                <a:gd name="T17" fmla="*/ 17 h 17"/>
                <a:gd name="T18" fmla="*/ 25 w 25"/>
                <a:gd name="T19" fmla="*/ 14 h 17"/>
                <a:gd name="T20" fmla="*/ 25 w 25"/>
                <a:gd name="T21" fmla="*/ 9 h 17"/>
                <a:gd name="T22" fmla="*/ 20 w 25"/>
                <a:gd name="T23" fmla="*/ 9 h 17"/>
                <a:gd name="T24" fmla="*/ 12 w 25"/>
                <a:gd name="T25" fmla="*/ 3 h 17"/>
                <a:gd name="T26" fmla="*/ 15 w 25"/>
                <a:gd name="T27" fmla="*/ 6 h 17"/>
                <a:gd name="T28" fmla="*/ 12 w 25"/>
                <a:gd name="T29" fmla="*/ 9 h 17"/>
                <a:gd name="T30" fmla="*/ 9 w 25"/>
                <a:gd name="T31" fmla="*/ 6 h 17"/>
                <a:gd name="T32" fmla="*/ 12 w 25"/>
                <a:gd name="T3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7">
                  <a:moveTo>
                    <a:pt x="20" y="9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0" y="4"/>
                    <a:pt x="17" y="0"/>
                    <a:pt x="12" y="0"/>
                  </a:cubicBezTo>
                  <a:cubicBezTo>
                    <a:pt x="8" y="0"/>
                    <a:pt x="5" y="4"/>
                    <a:pt x="5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7"/>
                    <a:pt x="25" y="16"/>
                    <a:pt x="25" y="14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0" y="9"/>
                  </a:lnTo>
                  <a:close/>
                  <a:moveTo>
                    <a:pt x="12" y="3"/>
                  </a:moveTo>
                  <a:cubicBezTo>
                    <a:pt x="14" y="3"/>
                    <a:pt x="15" y="4"/>
                    <a:pt x="15" y="6"/>
                  </a:cubicBezTo>
                  <a:cubicBezTo>
                    <a:pt x="15" y="7"/>
                    <a:pt x="14" y="9"/>
                    <a:pt x="12" y="9"/>
                  </a:cubicBezTo>
                  <a:cubicBezTo>
                    <a:pt x="11" y="9"/>
                    <a:pt x="9" y="7"/>
                    <a:pt x="9" y="6"/>
                  </a:cubicBezTo>
                  <a:cubicBezTo>
                    <a:pt x="9" y="4"/>
                    <a:pt x="11" y="3"/>
                    <a:pt x="12" y="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3" name="išļîḓê"/>
            <p:cNvSpPr/>
            <p:nvPr/>
          </p:nvSpPr>
          <p:spPr bwMode="auto">
            <a:xfrm>
              <a:off x="7348070" y="2050274"/>
              <a:ext cx="89172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4" name="ïśḻiḓé"/>
            <p:cNvSpPr/>
            <p:nvPr/>
          </p:nvSpPr>
          <p:spPr bwMode="auto">
            <a:xfrm>
              <a:off x="7348070" y="2064932"/>
              <a:ext cx="89172" cy="732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5" name="ïŝliḑé"/>
            <p:cNvSpPr/>
            <p:nvPr/>
          </p:nvSpPr>
          <p:spPr bwMode="auto">
            <a:xfrm>
              <a:off x="7348070" y="2083256"/>
              <a:ext cx="56190" cy="732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6" name="iṥḷiḓé"/>
            <p:cNvSpPr/>
            <p:nvPr/>
          </p:nvSpPr>
          <p:spPr bwMode="auto">
            <a:xfrm>
              <a:off x="7383495" y="2196858"/>
              <a:ext cx="206439" cy="210104"/>
            </a:xfrm>
            <a:custGeom>
              <a:avLst/>
              <a:gdLst>
                <a:gd name="T0" fmla="*/ 81 w 81"/>
                <a:gd name="T1" fmla="*/ 47 h 83"/>
                <a:gd name="T2" fmla="*/ 74 w 81"/>
                <a:gd name="T3" fmla="*/ 39 h 83"/>
                <a:gd name="T4" fmla="*/ 74 w 81"/>
                <a:gd name="T5" fmla="*/ 34 h 83"/>
                <a:gd name="T6" fmla="*/ 41 w 81"/>
                <a:gd name="T7" fmla="*/ 0 h 83"/>
                <a:gd name="T8" fmla="*/ 7 w 81"/>
                <a:gd name="T9" fmla="*/ 34 h 83"/>
                <a:gd name="T10" fmla="*/ 8 w 81"/>
                <a:gd name="T11" fmla="*/ 38 h 83"/>
                <a:gd name="T12" fmla="*/ 0 w 81"/>
                <a:gd name="T13" fmla="*/ 46 h 83"/>
                <a:gd name="T14" fmla="*/ 8 w 81"/>
                <a:gd name="T15" fmla="*/ 54 h 83"/>
                <a:gd name="T16" fmla="*/ 10 w 81"/>
                <a:gd name="T17" fmla="*/ 54 h 83"/>
                <a:gd name="T18" fmla="*/ 10 w 81"/>
                <a:gd name="T19" fmla="*/ 58 h 83"/>
                <a:gd name="T20" fmla="*/ 13 w 81"/>
                <a:gd name="T21" fmla="*/ 61 h 83"/>
                <a:gd name="T22" fmla="*/ 19 w 81"/>
                <a:gd name="T23" fmla="*/ 61 h 83"/>
                <a:gd name="T24" fmla="*/ 22 w 81"/>
                <a:gd name="T25" fmla="*/ 58 h 83"/>
                <a:gd name="T26" fmla="*/ 22 w 81"/>
                <a:gd name="T27" fmla="*/ 36 h 83"/>
                <a:gd name="T28" fmla="*/ 19 w 81"/>
                <a:gd name="T29" fmla="*/ 32 h 83"/>
                <a:gd name="T30" fmla="*/ 13 w 81"/>
                <a:gd name="T31" fmla="*/ 32 h 83"/>
                <a:gd name="T32" fmla="*/ 11 w 81"/>
                <a:gd name="T33" fmla="*/ 33 h 83"/>
                <a:gd name="T34" fmla="*/ 41 w 81"/>
                <a:gd name="T35" fmla="*/ 8 h 83"/>
                <a:gd name="T36" fmla="*/ 70 w 81"/>
                <a:gd name="T37" fmla="*/ 33 h 83"/>
                <a:gd name="T38" fmla="*/ 68 w 81"/>
                <a:gd name="T39" fmla="*/ 32 h 83"/>
                <a:gd name="T40" fmla="*/ 62 w 81"/>
                <a:gd name="T41" fmla="*/ 32 h 83"/>
                <a:gd name="T42" fmla="*/ 58 w 81"/>
                <a:gd name="T43" fmla="*/ 36 h 83"/>
                <a:gd name="T44" fmla="*/ 58 w 81"/>
                <a:gd name="T45" fmla="*/ 58 h 83"/>
                <a:gd name="T46" fmla="*/ 62 w 81"/>
                <a:gd name="T47" fmla="*/ 61 h 83"/>
                <a:gd name="T48" fmla="*/ 68 w 81"/>
                <a:gd name="T49" fmla="*/ 61 h 83"/>
                <a:gd name="T50" fmla="*/ 69 w 81"/>
                <a:gd name="T51" fmla="*/ 61 h 83"/>
                <a:gd name="T52" fmla="*/ 53 w 81"/>
                <a:gd name="T53" fmla="*/ 76 h 83"/>
                <a:gd name="T54" fmla="*/ 46 w 81"/>
                <a:gd name="T55" fmla="*/ 71 h 83"/>
                <a:gd name="T56" fmla="*/ 39 w 81"/>
                <a:gd name="T57" fmla="*/ 77 h 83"/>
                <a:gd name="T58" fmla="*/ 46 w 81"/>
                <a:gd name="T59" fmla="*/ 83 h 83"/>
                <a:gd name="T60" fmla="*/ 53 w 81"/>
                <a:gd name="T61" fmla="*/ 79 h 83"/>
                <a:gd name="T62" fmla="*/ 74 w 81"/>
                <a:gd name="T63" fmla="*/ 55 h 83"/>
                <a:gd name="T64" fmla="*/ 81 w 81"/>
                <a:gd name="T65" fmla="*/ 47 h 83"/>
                <a:gd name="T66" fmla="*/ 71 w 81"/>
                <a:gd name="T67" fmla="*/ 55 h 83"/>
                <a:gd name="T68" fmla="*/ 71 w 81"/>
                <a:gd name="T69" fmla="*/ 55 h 83"/>
                <a:gd name="T70" fmla="*/ 71 w 81"/>
                <a:gd name="T71" fmla="*/ 5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3">
                  <a:moveTo>
                    <a:pt x="81" y="47"/>
                  </a:moveTo>
                  <a:cubicBezTo>
                    <a:pt x="81" y="43"/>
                    <a:pt x="78" y="40"/>
                    <a:pt x="74" y="39"/>
                  </a:cubicBezTo>
                  <a:cubicBezTo>
                    <a:pt x="74" y="37"/>
                    <a:pt x="74" y="36"/>
                    <a:pt x="74" y="34"/>
                  </a:cubicBezTo>
                  <a:cubicBezTo>
                    <a:pt x="74" y="15"/>
                    <a:pt x="59" y="0"/>
                    <a:pt x="41" y="0"/>
                  </a:cubicBezTo>
                  <a:cubicBezTo>
                    <a:pt x="22" y="0"/>
                    <a:pt x="7" y="15"/>
                    <a:pt x="7" y="34"/>
                  </a:cubicBezTo>
                  <a:cubicBezTo>
                    <a:pt x="7" y="35"/>
                    <a:pt x="8" y="37"/>
                    <a:pt x="8" y="38"/>
                  </a:cubicBezTo>
                  <a:cubicBezTo>
                    <a:pt x="3" y="39"/>
                    <a:pt x="0" y="42"/>
                    <a:pt x="0" y="46"/>
                  </a:cubicBezTo>
                  <a:cubicBezTo>
                    <a:pt x="0" y="51"/>
                    <a:pt x="4" y="54"/>
                    <a:pt x="8" y="54"/>
                  </a:cubicBezTo>
                  <a:cubicBezTo>
                    <a:pt x="9" y="54"/>
                    <a:pt x="9" y="54"/>
                    <a:pt x="10" y="54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60"/>
                    <a:pt x="11" y="61"/>
                    <a:pt x="13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21" y="61"/>
                    <a:pt x="22" y="60"/>
                    <a:pt x="22" y="58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4"/>
                    <a:pt x="21" y="32"/>
                    <a:pt x="19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2"/>
                    <a:pt x="12" y="32"/>
                    <a:pt x="11" y="33"/>
                  </a:cubicBezTo>
                  <a:cubicBezTo>
                    <a:pt x="14" y="19"/>
                    <a:pt x="26" y="8"/>
                    <a:pt x="41" y="8"/>
                  </a:cubicBezTo>
                  <a:cubicBezTo>
                    <a:pt x="56" y="8"/>
                    <a:pt x="68" y="19"/>
                    <a:pt x="70" y="33"/>
                  </a:cubicBezTo>
                  <a:cubicBezTo>
                    <a:pt x="70" y="33"/>
                    <a:pt x="69" y="32"/>
                    <a:pt x="68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0" y="32"/>
                    <a:pt x="58" y="34"/>
                    <a:pt x="58" y="3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60"/>
                    <a:pt x="60" y="61"/>
                    <a:pt x="62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9" y="61"/>
                    <a:pt x="69" y="61"/>
                  </a:cubicBezTo>
                  <a:cubicBezTo>
                    <a:pt x="66" y="68"/>
                    <a:pt x="60" y="74"/>
                    <a:pt x="53" y="76"/>
                  </a:cubicBezTo>
                  <a:cubicBezTo>
                    <a:pt x="52" y="73"/>
                    <a:pt x="49" y="71"/>
                    <a:pt x="46" y="71"/>
                  </a:cubicBezTo>
                  <a:cubicBezTo>
                    <a:pt x="42" y="71"/>
                    <a:pt x="39" y="74"/>
                    <a:pt x="39" y="77"/>
                  </a:cubicBezTo>
                  <a:cubicBezTo>
                    <a:pt x="39" y="81"/>
                    <a:pt x="42" y="83"/>
                    <a:pt x="46" y="83"/>
                  </a:cubicBezTo>
                  <a:cubicBezTo>
                    <a:pt x="49" y="83"/>
                    <a:pt x="52" y="82"/>
                    <a:pt x="53" y="79"/>
                  </a:cubicBezTo>
                  <a:cubicBezTo>
                    <a:pt x="63" y="77"/>
                    <a:pt x="72" y="68"/>
                    <a:pt x="74" y="55"/>
                  </a:cubicBezTo>
                  <a:cubicBezTo>
                    <a:pt x="78" y="54"/>
                    <a:pt x="81" y="51"/>
                    <a:pt x="81" y="47"/>
                  </a:cubicBezTo>
                  <a:close/>
                  <a:moveTo>
                    <a:pt x="71" y="55"/>
                  </a:moveTo>
                  <a:cubicBezTo>
                    <a:pt x="71" y="55"/>
                    <a:pt x="71" y="55"/>
                    <a:pt x="71" y="55"/>
                  </a:cubicBezTo>
                  <a:cubicBezTo>
                    <a:pt x="71" y="55"/>
                    <a:pt x="71" y="55"/>
                    <a:pt x="71" y="5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7" name="iṣḻiďê"/>
            <p:cNvSpPr/>
            <p:nvPr/>
          </p:nvSpPr>
          <p:spPr bwMode="auto">
            <a:xfrm>
              <a:off x="6653019" y="2706237"/>
              <a:ext cx="119710" cy="122153"/>
            </a:xfrm>
            <a:custGeom>
              <a:avLst/>
              <a:gdLst>
                <a:gd name="T0" fmla="*/ 30 w 47"/>
                <a:gd name="T1" fmla="*/ 30 h 48"/>
                <a:gd name="T2" fmla="*/ 30 w 47"/>
                <a:gd name="T3" fmla="*/ 30 h 48"/>
                <a:gd name="T4" fmla="*/ 15 w 47"/>
                <a:gd name="T5" fmla="*/ 30 h 48"/>
                <a:gd name="T6" fmla="*/ 14 w 47"/>
                <a:gd name="T7" fmla="*/ 24 h 48"/>
                <a:gd name="T8" fmla="*/ 15 w 47"/>
                <a:gd name="T9" fmla="*/ 18 h 48"/>
                <a:gd name="T10" fmla="*/ 23 w 47"/>
                <a:gd name="T11" fmla="*/ 18 h 48"/>
                <a:gd name="T12" fmla="*/ 23 w 47"/>
                <a:gd name="T13" fmla="*/ 15 h 48"/>
                <a:gd name="T14" fmla="*/ 15 w 47"/>
                <a:gd name="T15" fmla="*/ 15 h 48"/>
                <a:gd name="T16" fmla="*/ 23 w 47"/>
                <a:gd name="T17" fmla="*/ 4 h 48"/>
                <a:gd name="T18" fmla="*/ 25 w 47"/>
                <a:gd name="T19" fmla="*/ 0 h 48"/>
                <a:gd name="T20" fmla="*/ 24 w 47"/>
                <a:gd name="T21" fmla="*/ 0 h 48"/>
                <a:gd name="T22" fmla="*/ 0 w 47"/>
                <a:gd name="T23" fmla="*/ 24 h 48"/>
                <a:gd name="T24" fmla="*/ 24 w 47"/>
                <a:gd name="T25" fmla="*/ 48 h 48"/>
                <a:gd name="T26" fmla="*/ 46 w 47"/>
                <a:gd name="T27" fmla="*/ 33 h 48"/>
                <a:gd name="T28" fmla="*/ 46 w 47"/>
                <a:gd name="T29" fmla="*/ 33 h 48"/>
                <a:gd name="T30" fmla="*/ 46 w 47"/>
                <a:gd name="T31" fmla="*/ 33 h 48"/>
                <a:gd name="T32" fmla="*/ 47 w 47"/>
                <a:gd name="T33" fmla="*/ 30 h 48"/>
                <a:gd name="T34" fmla="*/ 30 w 47"/>
                <a:gd name="T35" fmla="*/ 30 h 48"/>
                <a:gd name="T36" fmla="*/ 16 w 47"/>
                <a:gd name="T37" fmla="*/ 5 h 48"/>
                <a:gd name="T38" fmla="*/ 12 w 47"/>
                <a:gd name="T39" fmla="*/ 15 h 48"/>
                <a:gd name="T40" fmla="*/ 6 w 47"/>
                <a:gd name="T41" fmla="*/ 15 h 48"/>
                <a:gd name="T42" fmla="*/ 16 w 47"/>
                <a:gd name="T43" fmla="*/ 5 h 48"/>
                <a:gd name="T44" fmla="*/ 4 w 47"/>
                <a:gd name="T45" fmla="*/ 24 h 48"/>
                <a:gd name="T46" fmla="*/ 4 w 47"/>
                <a:gd name="T47" fmla="*/ 18 h 48"/>
                <a:gd name="T48" fmla="*/ 11 w 47"/>
                <a:gd name="T49" fmla="*/ 18 h 48"/>
                <a:gd name="T50" fmla="*/ 11 w 47"/>
                <a:gd name="T51" fmla="*/ 24 h 48"/>
                <a:gd name="T52" fmla="*/ 11 w 47"/>
                <a:gd name="T53" fmla="*/ 30 h 48"/>
                <a:gd name="T54" fmla="*/ 5 w 47"/>
                <a:gd name="T55" fmla="*/ 30 h 48"/>
                <a:gd name="T56" fmla="*/ 4 w 47"/>
                <a:gd name="T57" fmla="*/ 24 h 48"/>
                <a:gd name="T58" fmla="*/ 6 w 47"/>
                <a:gd name="T59" fmla="*/ 33 h 48"/>
                <a:gd name="T60" fmla="*/ 12 w 47"/>
                <a:gd name="T61" fmla="*/ 33 h 48"/>
                <a:gd name="T62" fmla="*/ 16 w 47"/>
                <a:gd name="T63" fmla="*/ 42 h 48"/>
                <a:gd name="T64" fmla="*/ 6 w 47"/>
                <a:gd name="T65" fmla="*/ 33 h 48"/>
                <a:gd name="T66" fmla="*/ 24 w 47"/>
                <a:gd name="T67" fmla="*/ 44 h 48"/>
                <a:gd name="T68" fmla="*/ 16 w 47"/>
                <a:gd name="T69" fmla="*/ 33 h 48"/>
                <a:gd name="T70" fmla="*/ 32 w 47"/>
                <a:gd name="T71" fmla="*/ 33 h 48"/>
                <a:gd name="T72" fmla="*/ 24 w 47"/>
                <a:gd name="T73" fmla="*/ 44 h 48"/>
                <a:gd name="T74" fmla="*/ 32 w 47"/>
                <a:gd name="T75" fmla="*/ 42 h 48"/>
                <a:gd name="T76" fmla="*/ 36 w 47"/>
                <a:gd name="T77" fmla="*/ 33 h 48"/>
                <a:gd name="T78" fmla="*/ 42 w 47"/>
                <a:gd name="T79" fmla="*/ 33 h 48"/>
                <a:gd name="T80" fmla="*/ 32 w 47"/>
                <a:gd name="T81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" h="48">
                  <a:moveTo>
                    <a:pt x="30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8"/>
                    <a:pt x="14" y="26"/>
                    <a:pt x="14" y="24"/>
                  </a:cubicBezTo>
                  <a:cubicBezTo>
                    <a:pt x="14" y="22"/>
                    <a:pt x="15" y="20"/>
                    <a:pt x="15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7" y="8"/>
                    <a:pt x="20" y="4"/>
                    <a:pt x="23" y="4"/>
                  </a:cubicBezTo>
                  <a:cubicBezTo>
                    <a:pt x="24" y="2"/>
                    <a:pt x="24" y="1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4" y="48"/>
                    <a:pt x="42" y="42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2"/>
                    <a:pt x="47" y="31"/>
                    <a:pt x="47" y="30"/>
                  </a:cubicBezTo>
                  <a:lnTo>
                    <a:pt x="30" y="30"/>
                  </a:lnTo>
                  <a:close/>
                  <a:moveTo>
                    <a:pt x="16" y="5"/>
                  </a:moveTo>
                  <a:cubicBezTo>
                    <a:pt x="14" y="8"/>
                    <a:pt x="13" y="11"/>
                    <a:pt x="12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11"/>
                    <a:pt x="11" y="7"/>
                    <a:pt x="16" y="5"/>
                  </a:cubicBezTo>
                  <a:close/>
                  <a:moveTo>
                    <a:pt x="4" y="24"/>
                  </a:moveTo>
                  <a:cubicBezTo>
                    <a:pt x="4" y="22"/>
                    <a:pt x="4" y="20"/>
                    <a:pt x="4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0"/>
                    <a:pt x="11" y="22"/>
                    <a:pt x="11" y="24"/>
                  </a:cubicBezTo>
                  <a:cubicBezTo>
                    <a:pt x="11" y="26"/>
                    <a:pt x="11" y="28"/>
                    <a:pt x="11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28"/>
                    <a:pt x="4" y="26"/>
                    <a:pt x="4" y="24"/>
                  </a:cubicBezTo>
                  <a:close/>
                  <a:moveTo>
                    <a:pt x="6" y="33"/>
                  </a:moveTo>
                  <a:cubicBezTo>
                    <a:pt x="12" y="33"/>
                    <a:pt x="12" y="33"/>
                    <a:pt x="12" y="33"/>
                  </a:cubicBezTo>
                  <a:cubicBezTo>
                    <a:pt x="13" y="37"/>
                    <a:pt x="14" y="40"/>
                    <a:pt x="16" y="42"/>
                  </a:cubicBezTo>
                  <a:cubicBezTo>
                    <a:pt x="12" y="40"/>
                    <a:pt x="8" y="37"/>
                    <a:pt x="6" y="33"/>
                  </a:cubicBezTo>
                  <a:close/>
                  <a:moveTo>
                    <a:pt x="24" y="44"/>
                  </a:moveTo>
                  <a:cubicBezTo>
                    <a:pt x="21" y="44"/>
                    <a:pt x="17" y="40"/>
                    <a:pt x="16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1" y="40"/>
                    <a:pt x="27" y="44"/>
                    <a:pt x="24" y="44"/>
                  </a:cubicBezTo>
                  <a:close/>
                  <a:moveTo>
                    <a:pt x="32" y="42"/>
                  </a:moveTo>
                  <a:cubicBezTo>
                    <a:pt x="34" y="40"/>
                    <a:pt x="35" y="37"/>
                    <a:pt x="36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0" y="37"/>
                    <a:pt x="36" y="40"/>
                    <a:pt x="32" y="4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8" name="îšḷíďé"/>
            <p:cNvSpPr/>
            <p:nvPr/>
          </p:nvSpPr>
          <p:spPr bwMode="auto">
            <a:xfrm>
              <a:off x="6721425" y="2706237"/>
              <a:ext cx="65963" cy="68406"/>
            </a:xfrm>
            <a:custGeom>
              <a:avLst/>
              <a:gdLst>
                <a:gd name="T0" fmla="*/ 23 w 26"/>
                <a:gd name="T1" fmla="*/ 0 h 27"/>
                <a:gd name="T2" fmla="*/ 3 w 26"/>
                <a:gd name="T3" fmla="*/ 0 h 27"/>
                <a:gd name="T4" fmla="*/ 0 w 26"/>
                <a:gd name="T5" fmla="*/ 4 h 27"/>
                <a:gd name="T6" fmla="*/ 0 w 26"/>
                <a:gd name="T7" fmla="*/ 23 h 27"/>
                <a:gd name="T8" fmla="*/ 3 w 26"/>
                <a:gd name="T9" fmla="*/ 27 h 27"/>
                <a:gd name="T10" fmla="*/ 23 w 26"/>
                <a:gd name="T11" fmla="*/ 27 h 27"/>
                <a:gd name="T12" fmla="*/ 26 w 26"/>
                <a:gd name="T13" fmla="*/ 23 h 27"/>
                <a:gd name="T14" fmla="*/ 26 w 26"/>
                <a:gd name="T15" fmla="*/ 4 h 27"/>
                <a:gd name="T16" fmla="*/ 23 w 26"/>
                <a:gd name="T17" fmla="*/ 0 h 27"/>
                <a:gd name="T18" fmla="*/ 9 w 26"/>
                <a:gd name="T19" fmla="*/ 8 h 27"/>
                <a:gd name="T20" fmla="*/ 13 w 26"/>
                <a:gd name="T21" fmla="*/ 4 h 27"/>
                <a:gd name="T22" fmla="*/ 17 w 26"/>
                <a:gd name="T23" fmla="*/ 8 h 27"/>
                <a:gd name="T24" fmla="*/ 18 w 26"/>
                <a:gd name="T25" fmla="*/ 9 h 27"/>
                <a:gd name="T26" fmla="*/ 17 w 26"/>
                <a:gd name="T27" fmla="*/ 11 h 27"/>
                <a:gd name="T28" fmla="*/ 17 w 26"/>
                <a:gd name="T29" fmla="*/ 11 h 27"/>
                <a:gd name="T30" fmla="*/ 13 w 26"/>
                <a:gd name="T31" fmla="*/ 14 h 27"/>
                <a:gd name="T32" fmla="*/ 10 w 26"/>
                <a:gd name="T33" fmla="*/ 11 h 27"/>
                <a:gd name="T34" fmla="*/ 9 w 26"/>
                <a:gd name="T35" fmla="*/ 11 h 27"/>
                <a:gd name="T36" fmla="*/ 8 w 26"/>
                <a:gd name="T37" fmla="*/ 9 h 27"/>
                <a:gd name="T38" fmla="*/ 9 w 26"/>
                <a:gd name="T39" fmla="*/ 8 h 27"/>
                <a:gd name="T40" fmla="*/ 21 w 26"/>
                <a:gd name="T41" fmla="*/ 23 h 27"/>
                <a:gd name="T42" fmla="*/ 5 w 26"/>
                <a:gd name="T43" fmla="*/ 23 h 27"/>
                <a:gd name="T44" fmla="*/ 5 w 26"/>
                <a:gd name="T45" fmla="*/ 19 h 27"/>
                <a:gd name="T46" fmla="*/ 9 w 26"/>
                <a:gd name="T47" fmla="*/ 15 h 27"/>
                <a:gd name="T48" fmla="*/ 11 w 26"/>
                <a:gd name="T49" fmla="*/ 15 h 27"/>
                <a:gd name="T50" fmla="*/ 12 w 26"/>
                <a:gd name="T51" fmla="*/ 19 h 27"/>
                <a:gd name="T52" fmla="*/ 13 w 26"/>
                <a:gd name="T53" fmla="*/ 17 h 27"/>
                <a:gd name="T54" fmla="*/ 12 w 26"/>
                <a:gd name="T55" fmla="*/ 15 h 27"/>
                <a:gd name="T56" fmla="*/ 12 w 26"/>
                <a:gd name="T57" fmla="*/ 15 h 27"/>
                <a:gd name="T58" fmla="*/ 13 w 26"/>
                <a:gd name="T59" fmla="*/ 15 h 27"/>
                <a:gd name="T60" fmla="*/ 14 w 26"/>
                <a:gd name="T61" fmla="*/ 15 h 27"/>
                <a:gd name="T62" fmla="*/ 15 w 26"/>
                <a:gd name="T63" fmla="*/ 15 h 27"/>
                <a:gd name="T64" fmla="*/ 13 w 26"/>
                <a:gd name="T65" fmla="*/ 17 h 27"/>
                <a:gd name="T66" fmla="*/ 14 w 26"/>
                <a:gd name="T67" fmla="*/ 19 h 27"/>
                <a:gd name="T68" fmla="*/ 16 w 26"/>
                <a:gd name="T69" fmla="*/ 15 h 27"/>
                <a:gd name="T70" fmla="*/ 17 w 26"/>
                <a:gd name="T71" fmla="*/ 15 h 27"/>
                <a:gd name="T72" fmla="*/ 21 w 26"/>
                <a:gd name="T73" fmla="*/ 19 h 27"/>
                <a:gd name="T74" fmla="*/ 21 w 26"/>
                <a:gd name="T7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27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7"/>
                    <a:pt x="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5" y="27"/>
                    <a:pt x="26" y="25"/>
                    <a:pt x="26" y="2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9" y="8"/>
                  </a:moveTo>
                  <a:cubicBezTo>
                    <a:pt x="9" y="5"/>
                    <a:pt x="11" y="4"/>
                    <a:pt x="13" y="4"/>
                  </a:cubicBezTo>
                  <a:cubicBezTo>
                    <a:pt x="15" y="4"/>
                    <a:pt x="17" y="5"/>
                    <a:pt x="17" y="8"/>
                  </a:cubicBezTo>
                  <a:cubicBezTo>
                    <a:pt x="18" y="8"/>
                    <a:pt x="18" y="9"/>
                    <a:pt x="18" y="9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3"/>
                    <a:pt x="15" y="14"/>
                    <a:pt x="13" y="14"/>
                  </a:cubicBezTo>
                  <a:cubicBezTo>
                    <a:pt x="12" y="14"/>
                    <a:pt x="10" y="13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0"/>
                    <a:pt x="8" y="9"/>
                  </a:cubicBezTo>
                  <a:cubicBezTo>
                    <a:pt x="8" y="9"/>
                    <a:pt x="9" y="8"/>
                    <a:pt x="9" y="8"/>
                  </a:cubicBezTo>
                  <a:close/>
                  <a:moveTo>
                    <a:pt x="21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6"/>
                    <a:pt x="7" y="15"/>
                    <a:pt x="9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5"/>
                    <a:pt x="21" y="16"/>
                    <a:pt x="21" y="19"/>
                  </a:cubicBezTo>
                  <a:lnTo>
                    <a:pt x="21" y="2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9" name="ïşḷíďé"/>
            <p:cNvSpPr/>
            <p:nvPr/>
          </p:nvSpPr>
          <p:spPr bwMode="auto">
            <a:xfrm>
              <a:off x="4780410" y="1713131"/>
              <a:ext cx="118489" cy="120932"/>
            </a:xfrm>
            <a:custGeom>
              <a:avLst/>
              <a:gdLst>
                <a:gd name="T0" fmla="*/ 30 w 47"/>
                <a:gd name="T1" fmla="*/ 30 h 48"/>
                <a:gd name="T2" fmla="*/ 30 w 47"/>
                <a:gd name="T3" fmla="*/ 30 h 48"/>
                <a:gd name="T4" fmla="*/ 15 w 47"/>
                <a:gd name="T5" fmla="*/ 30 h 48"/>
                <a:gd name="T6" fmla="*/ 15 w 47"/>
                <a:gd name="T7" fmla="*/ 24 h 48"/>
                <a:gd name="T8" fmla="*/ 15 w 47"/>
                <a:gd name="T9" fmla="*/ 19 h 48"/>
                <a:gd name="T10" fmla="*/ 24 w 47"/>
                <a:gd name="T11" fmla="*/ 19 h 48"/>
                <a:gd name="T12" fmla="*/ 24 w 47"/>
                <a:gd name="T13" fmla="*/ 15 h 48"/>
                <a:gd name="T14" fmla="*/ 16 w 47"/>
                <a:gd name="T15" fmla="*/ 15 h 48"/>
                <a:gd name="T16" fmla="*/ 24 w 47"/>
                <a:gd name="T17" fmla="*/ 4 h 48"/>
                <a:gd name="T18" fmla="*/ 25 w 47"/>
                <a:gd name="T19" fmla="*/ 0 h 48"/>
                <a:gd name="T20" fmla="*/ 24 w 47"/>
                <a:gd name="T21" fmla="*/ 0 h 48"/>
                <a:gd name="T22" fmla="*/ 0 w 47"/>
                <a:gd name="T23" fmla="*/ 24 h 48"/>
                <a:gd name="T24" fmla="*/ 24 w 47"/>
                <a:gd name="T25" fmla="*/ 48 h 48"/>
                <a:gd name="T26" fmla="*/ 46 w 47"/>
                <a:gd name="T27" fmla="*/ 34 h 48"/>
                <a:gd name="T28" fmla="*/ 46 w 47"/>
                <a:gd name="T29" fmla="*/ 34 h 48"/>
                <a:gd name="T30" fmla="*/ 46 w 47"/>
                <a:gd name="T31" fmla="*/ 33 h 48"/>
                <a:gd name="T32" fmla="*/ 47 w 47"/>
                <a:gd name="T33" fmla="*/ 30 h 48"/>
                <a:gd name="T34" fmla="*/ 30 w 47"/>
                <a:gd name="T35" fmla="*/ 30 h 48"/>
                <a:gd name="T36" fmla="*/ 16 w 47"/>
                <a:gd name="T37" fmla="*/ 6 h 48"/>
                <a:gd name="T38" fmla="*/ 12 w 47"/>
                <a:gd name="T39" fmla="*/ 15 h 48"/>
                <a:gd name="T40" fmla="*/ 6 w 47"/>
                <a:gd name="T41" fmla="*/ 15 h 48"/>
                <a:gd name="T42" fmla="*/ 16 w 47"/>
                <a:gd name="T43" fmla="*/ 6 h 48"/>
                <a:gd name="T44" fmla="*/ 4 w 47"/>
                <a:gd name="T45" fmla="*/ 24 h 48"/>
                <a:gd name="T46" fmla="*/ 5 w 47"/>
                <a:gd name="T47" fmla="*/ 19 h 48"/>
                <a:gd name="T48" fmla="*/ 11 w 47"/>
                <a:gd name="T49" fmla="*/ 19 h 48"/>
                <a:gd name="T50" fmla="*/ 11 w 47"/>
                <a:gd name="T51" fmla="*/ 24 h 48"/>
                <a:gd name="T52" fmla="*/ 12 w 47"/>
                <a:gd name="T53" fmla="*/ 30 h 48"/>
                <a:gd name="T54" fmla="*/ 5 w 47"/>
                <a:gd name="T55" fmla="*/ 30 h 48"/>
                <a:gd name="T56" fmla="*/ 4 w 47"/>
                <a:gd name="T57" fmla="*/ 24 h 48"/>
                <a:gd name="T58" fmla="*/ 6 w 47"/>
                <a:gd name="T59" fmla="*/ 34 h 48"/>
                <a:gd name="T60" fmla="*/ 12 w 47"/>
                <a:gd name="T61" fmla="*/ 34 h 48"/>
                <a:gd name="T62" fmla="*/ 16 w 47"/>
                <a:gd name="T63" fmla="*/ 43 h 48"/>
                <a:gd name="T64" fmla="*/ 6 w 47"/>
                <a:gd name="T65" fmla="*/ 34 h 48"/>
                <a:gd name="T66" fmla="*/ 24 w 47"/>
                <a:gd name="T67" fmla="*/ 45 h 48"/>
                <a:gd name="T68" fmla="*/ 16 w 47"/>
                <a:gd name="T69" fmla="*/ 34 h 48"/>
                <a:gd name="T70" fmla="*/ 33 w 47"/>
                <a:gd name="T71" fmla="*/ 34 h 48"/>
                <a:gd name="T72" fmla="*/ 24 w 47"/>
                <a:gd name="T73" fmla="*/ 45 h 48"/>
                <a:gd name="T74" fmla="*/ 33 w 47"/>
                <a:gd name="T75" fmla="*/ 43 h 48"/>
                <a:gd name="T76" fmla="*/ 36 w 47"/>
                <a:gd name="T77" fmla="*/ 34 h 48"/>
                <a:gd name="T78" fmla="*/ 42 w 47"/>
                <a:gd name="T79" fmla="*/ 34 h 48"/>
                <a:gd name="T80" fmla="*/ 33 w 47"/>
                <a:gd name="T81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" h="48">
                  <a:moveTo>
                    <a:pt x="30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8"/>
                    <a:pt x="15" y="26"/>
                    <a:pt x="15" y="24"/>
                  </a:cubicBezTo>
                  <a:cubicBezTo>
                    <a:pt x="15" y="22"/>
                    <a:pt x="15" y="21"/>
                    <a:pt x="1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9"/>
                    <a:pt x="21" y="5"/>
                    <a:pt x="24" y="4"/>
                  </a:cubicBezTo>
                  <a:cubicBezTo>
                    <a:pt x="24" y="3"/>
                    <a:pt x="24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4" y="48"/>
                    <a:pt x="42" y="42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7" y="31"/>
                    <a:pt x="47" y="30"/>
                  </a:cubicBezTo>
                  <a:lnTo>
                    <a:pt x="30" y="30"/>
                  </a:lnTo>
                  <a:close/>
                  <a:moveTo>
                    <a:pt x="16" y="6"/>
                  </a:moveTo>
                  <a:cubicBezTo>
                    <a:pt x="14" y="8"/>
                    <a:pt x="13" y="12"/>
                    <a:pt x="12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11"/>
                    <a:pt x="12" y="8"/>
                    <a:pt x="16" y="6"/>
                  </a:cubicBezTo>
                  <a:close/>
                  <a:moveTo>
                    <a:pt x="4" y="24"/>
                  </a:moveTo>
                  <a:cubicBezTo>
                    <a:pt x="4" y="22"/>
                    <a:pt x="4" y="21"/>
                    <a:pt x="5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2"/>
                    <a:pt x="11" y="24"/>
                  </a:cubicBezTo>
                  <a:cubicBezTo>
                    <a:pt x="11" y="26"/>
                    <a:pt x="11" y="28"/>
                    <a:pt x="12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28"/>
                    <a:pt x="4" y="26"/>
                    <a:pt x="4" y="24"/>
                  </a:cubicBezTo>
                  <a:close/>
                  <a:moveTo>
                    <a:pt x="6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3" y="37"/>
                    <a:pt x="14" y="40"/>
                    <a:pt x="16" y="43"/>
                  </a:cubicBezTo>
                  <a:cubicBezTo>
                    <a:pt x="12" y="41"/>
                    <a:pt x="9" y="38"/>
                    <a:pt x="6" y="34"/>
                  </a:cubicBezTo>
                  <a:close/>
                  <a:moveTo>
                    <a:pt x="24" y="45"/>
                  </a:moveTo>
                  <a:cubicBezTo>
                    <a:pt x="21" y="45"/>
                    <a:pt x="18" y="40"/>
                    <a:pt x="16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1" y="40"/>
                    <a:pt x="27" y="45"/>
                    <a:pt x="24" y="45"/>
                  </a:cubicBezTo>
                  <a:close/>
                  <a:moveTo>
                    <a:pt x="33" y="43"/>
                  </a:moveTo>
                  <a:cubicBezTo>
                    <a:pt x="34" y="40"/>
                    <a:pt x="35" y="37"/>
                    <a:pt x="36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0" y="38"/>
                    <a:pt x="37" y="41"/>
                    <a:pt x="33" y="4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0" name="ïŝľïďè"/>
            <p:cNvSpPr/>
            <p:nvPr/>
          </p:nvSpPr>
          <p:spPr bwMode="auto">
            <a:xfrm>
              <a:off x="4848816" y="1715574"/>
              <a:ext cx="65963" cy="65963"/>
            </a:xfrm>
            <a:custGeom>
              <a:avLst/>
              <a:gdLst>
                <a:gd name="T0" fmla="*/ 23 w 26"/>
                <a:gd name="T1" fmla="*/ 0 h 26"/>
                <a:gd name="T2" fmla="*/ 4 w 26"/>
                <a:gd name="T3" fmla="*/ 0 h 26"/>
                <a:gd name="T4" fmla="*/ 0 w 26"/>
                <a:gd name="T5" fmla="*/ 3 h 26"/>
                <a:gd name="T6" fmla="*/ 0 w 26"/>
                <a:gd name="T7" fmla="*/ 22 h 26"/>
                <a:gd name="T8" fmla="*/ 4 w 26"/>
                <a:gd name="T9" fmla="*/ 26 h 26"/>
                <a:gd name="T10" fmla="*/ 23 w 26"/>
                <a:gd name="T11" fmla="*/ 26 h 26"/>
                <a:gd name="T12" fmla="*/ 26 w 26"/>
                <a:gd name="T13" fmla="*/ 22 h 26"/>
                <a:gd name="T14" fmla="*/ 26 w 26"/>
                <a:gd name="T15" fmla="*/ 3 h 26"/>
                <a:gd name="T16" fmla="*/ 23 w 26"/>
                <a:gd name="T17" fmla="*/ 0 h 26"/>
                <a:gd name="T18" fmla="*/ 9 w 26"/>
                <a:gd name="T19" fmla="*/ 7 h 26"/>
                <a:gd name="T20" fmla="*/ 13 w 26"/>
                <a:gd name="T21" fmla="*/ 3 h 26"/>
                <a:gd name="T22" fmla="*/ 18 w 26"/>
                <a:gd name="T23" fmla="*/ 7 h 26"/>
                <a:gd name="T24" fmla="*/ 18 w 26"/>
                <a:gd name="T25" fmla="*/ 9 h 26"/>
                <a:gd name="T26" fmla="*/ 17 w 26"/>
                <a:gd name="T27" fmla="*/ 10 h 26"/>
                <a:gd name="T28" fmla="*/ 17 w 26"/>
                <a:gd name="T29" fmla="*/ 10 h 26"/>
                <a:gd name="T30" fmla="*/ 13 w 26"/>
                <a:gd name="T31" fmla="*/ 14 h 26"/>
                <a:gd name="T32" fmla="*/ 10 w 26"/>
                <a:gd name="T33" fmla="*/ 10 h 26"/>
                <a:gd name="T34" fmla="*/ 10 w 26"/>
                <a:gd name="T35" fmla="*/ 10 h 26"/>
                <a:gd name="T36" fmla="*/ 9 w 26"/>
                <a:gd name="T37" fmla="*/ 9 h 26"/>
                <a:gd name="T38" fmla="*/ 9 w 26"/>
                <a:gd name="T39" fmla="*/ 7 h 26"/>
                <a:gd name="T40" fmla="*/ 22 w 26"/>
                <a:gd name="T41" fmla="*/ 23 h 26"/>
                <a:gd name="T42" fmla="*/ 5 w 26"/>
                <a:gd name="T43" fmla="*/ 23 h 26"/>
                <a:gd name="T44" fmla="*/ 5 w 26"/>
                <a:gd name="T45" fmla="*/ 18 h 26"/>
                <a:gd name="T46" fmla="*/ 9 w 26"/>
                <a:gd name="T47" fmla="*/ 14 h 26"/>
                <a:gd name="T48" fmla="*/ 11 w 26"/>
                <a:gd name="T49" fmla="*/ 14 h 26"/>
                <a:gd name="T50" fmla="*/ 12 w 26"/>
                <a:gd name="T51" fmla="*/ 18 h 26"/>
                <a:gd name="T52" fmla="*/ 13 w 26"/>
                <a:gd name="T53" fmla="*/ 16 h 26"/>
                <a:gd name="T54" fmla="*/ 12 w 26"/>
                <a:gd name="T55" fmla="*/ 15 h 26"/>
                <a:gd name="T56" fmla="*/ 12 w 26"/>
                <a:gd name="T57" fmla="*/ 15 h 26"/>
                <a:gd name="T58" fmla="*/ 13 w 26"/>
                <a:gd name="T59" fmla="*/ 15 h 26"/>
                <a:gd name="T60" fmla="*/ 15 w 26"/>
                <a:gd name="T61" fmla="*/ 15 h 26"/>
                <a:gd name="T62" fmla="*/ 15 w 26"/>
                <a:gd name="T63" fmla="*/ 15 h 26"/>
                <a:gd name="T64" fmla="*/ 14 w 26"/>
                <a:gd name="T65" fmla="*/ 16 h 26"/>
                <a:gd name="T66" fmla="*/ 15 w 26"/>
                <a:gd name="T67" fmla="*/ 18 h 26"/>
                <a:gd name="T68" fmla="*/ 16 w 26"/>
                <a:gd name="T69" fmla="*/ 14 h 26"/>
                <a:gd name="T70" fmla="*/ 18 w 26"/>
                <a:gd name="T71" fmla="*/ 14 h 26"/>
                <a:gd name="T72" fmla="*/ 22 w 26"/>
                <a:gd name="T73" fmla="*/ 18 h 26"/>
                <a:gd name="T74" fmla="*/ 22 w 26"/>
                <a:gd name="T75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26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5" y="26"/>
                    <a:pt x="26" y="24"/>
                    <a:pt x="26" y="2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9" y="7"/>
                  </a:moveTo>
                  <a:cubicBezTo>
                    <a:pt x="9" y="5"/>
                    <a:pt x="11" y="3"/>
                    <a:pt x="13" y="3"/>
                  </a:cubicBezTo>
                  <a:cubicBezTo>
                    <a:pt x="16" y="3"/>
                    <a:pt x="17" y="5"/>
                    <a:pt x="18" y="7"/>
                  </a:cubicBezTo>
                  <a:cubicBezTo>
                    <a:pt x="18" y="7"/>
                    <a:pt x="18" y="8"/>
                    <a:pt x="18" y="9"/>
                  </a:cubicBezTo>
                  <a:cubicBezTo>
                    <a:pt x="18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2"/>
                    <a:pt x="15" y="14"/>
                    <a:pt x="13" y="14"/>
                  </a:cubicBezTo>
                  <a:cubicBezTo>
                    <a:pt x="12" y="14"/>
                    <a:pt x="10" y="12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8"/>
                    <a:pt x="9" y="7"/>
                    <a:pt x="9" y="7"/>
                  </a:cubicBezTo>
                  <a:close/>
                  <a:moveTo>
                    <a:pt x="22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6"/>
                    <a:pt x="7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4"/>
                    <a:pt x="22" y="16"/>
                    <a:pt x="22" y="18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1" name="íṣliḑé"/>
            <p:cNvSpPr/>
            <p:nvPr/>
          </p:nvSpPr>
          <p:spPr bwMode="auto">
            <a:xfrm>
              <a:off x="7561839" y="2116237"/>
              <a:ext cx="61077" cy="57412"/>
            </a:xfrm>
            <a:custGeom>
              <a:avLst/>
              <a:gdLst>
                <a:gd name="T0" fmla="*/ 11 w 24"/>
                <a:gd name="T1" fmla="*/ 18 h 23"/>
                <a:gd name="T2" fmla="*/ 11 w 24"/>
                <a:gd name="T3" fmla="*/ 18 h 23"/>
                <a:gd name="T4" fmla="*/ 11 w 24"/>
                <a:gd name="T5" fmla="*/ 18 h 23"/>
                <a:gd name="T6" fmla="*/ 4 w 24"/>
                <a:gd name="T7" fmla="*/ 10 h 23"/>
                <a:gd name="T8" fmla="*/ 8 w 24"/>
                <a:gd name="T9" fmla="*/ 6 h 23"/>
                <a:gd name="T10" fmla="*/ 12 w 24"/>
                <a:gd name="T11" fmla="*/ 12 h 23"/>
                <a:gd name="T12" fmla="*/ 21 w 24"/>
                <a:gd name="T13" fmla="*/ 4 h 23"/>
                <a:gd name="T14" fmla="*/ 12 w 24"/>
                <a:gd name="T15" fmla="*/ 0 h 23"/>
                <a:gd name="T16" fmla="*/ 0 w 24"/>
                <a:gd name="T17" fmla="*/ 12 h 23"/>
                <a:gd name="T18" fmla="*/ 12 w 24"/>
                <a:gd name="T19" fmla="*/ 23 h 23"/>
                <a:gd name="T20" fmla="*/ 24 w 24"/>
                <a:gd name="T21" fmla="*/ 12 h 23"/>
                <a:gd name="T22" fmla="*/ 23 w 24"/>
                <a:gd name="T23" fmla="*/ 9 h 23"/>
                <a:gd name="T24" fmla="*/ 11 w 24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1"/>
                    <a:pt x="16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9" y="23"/>
                    <a:pt x="24" y="18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lnTo>
                    <a:pt x="11" y="1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2" name="îş1ïḑe"/>
            <p:cNvSpPr/>
            <p:nvPr/>
          </p:nvSpPr>
          <p:spPr bwMode="auto">
            <a:xfrm>
              <a:off x="7484882" y="2050274"/>
              <a:ext cx="155135" cy="95279"/>
            </a:xfrm>
            <a:custGeom>
              <a:avLst/>
              <a:gdLst>
                <a:gd name="T0" fmla="*/ 48 w 61"/>
                <a:gd name="T1" fmla="*/ 13 h 38"/>
                <a:gd name="T2" fmla="*/ 44 w 61"/>
                <a:gd name="T3" fmla="*/ 14 h 38"/>
                <a:gd name="T4" fmla="*/ 44 w 61"/>
                <a:gd name="T5" fmla="*/ 13 h 38"/>
                <a:gd name="T6" fmla="*/ 31 w 61"/>
                <a:gd name="T7" fmla="*/ 0 h 38"/>
                <a:gd name="T8" fmla="*/ 19 w 61"/>
                <a:gd name="T9" fmla="*/ 13 h 38"/>
                <a:gd name="T10" fmla="*/ 19 w 61"/>
                <a:gd name="T11" fmla="*/ 14 h 38"/>
                <a:gd name="T12" fmla="*/ 13 w 61"/>
                <a:gd name="T13" fmla="*/ 13 h 38"/>
                <a:gd name="T14" fmla="*/ 0 w 61"/>
                <a:gd name="T15" fmla="*/ 26 h 38"/>
                <a:gd name="T16" fmla="*/ 13 w 61"/>
                <a:gd name="T17" fmla="*/ 38 h 38"/>
                <a:gd name="T18" fmla="*/ 27 w 61"/>
                <a:gd name="T19" fmla="*/ 38 h 38"/>
                <a:gd name="T20" fmla="*/ 27 w 61"/>
                <a:gd name="T21" fmla="*/ 37 h 38"/>
                <a:gd name="T22" fmla="*/ 42 w 61"/>
                <a:gd name="T23" fmla="*/ 22 h 38"/>
                <a:gd name="T24" fmla="*/ 56 w 61"/>
                <a:gd name="T25" fmla="*/ 35 h 38"/>
                <a:gd name="T26" fmla="*/ 61 w 61"/>
                <a:gd name="T27" fmla="*/ 26 h 38"/>
                <a:gd name="T28" fmla="*/ 48 w 61"/>
                <a:gd name="T29" fmla="*/ 1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38">
                  <a:moveTo>
                    <a:pt x="48" y="13"/>
                  </a:moveTo>
                  <a:cubicBezTo>
                    <a:pt x="47" y="13"/>
                    <a:pt x="45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6"/>
                    <a:pt x="38" y="0"/>
                    <a:pt x="31" y="0"/>
                  </a:cubicBezTo>
                  <a:cubicBezTo>
                    <a:pt x="24" y="0"/>
                    <a:pt x="19" y="6"/>
                    <a:pt x="19" y="13"/>
                  </a:cubicBezTo>
                  <a:cubicBezTo>
                    <a:pt x="19" y="13"/>
                    <a:pt x="19" y="14"/>
                    <a:pt x="19" y="14"/>
                  </a:cubicBezTo>
                  <a:cubicBezTo>
                    <a:pt x="17" y="13"/>
                    <a:pt x="15" y="13"/>
                    <a:pt x="13" y="13"/>
                  </a:cubicBezTo>
                  <a:cubicBezTo>
                    <a:pt x="6" y="13"/>
                    <a:pt x="0" y="19"/>
                    <a:pt x="0" y="26"/>
                  </a:cubicBezTo>
                  <a:cubicBezTo>
                    <a:pt x="0" y="33"/>
                    <a:pt x="6" y="38"/>
                    <a:pt x="13" y="38"/>
                  </a:cubicBezTo>
                  <a:cubicBezTo>
                    <a:pt x="13" y="38"/>
                    <a:pt x="20" y="38"/>
                    <a:pt x="27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7" y="29"/>
                    <a:pt x="33" y="22"/>
                    <a:pt x="42" y="22"/>
                  </a:cubicBezTo>
                  <a:cubicBezTo>
                    <a:pt x="49" y="22"/>
                    <a:pt x="55" y="28"/>
                    <a:pt x="56" y="35"/>
                  </a:cubicBezTo>
                  <a:cubicBezTo>
                    <a:pt x="59" y="33"/>
                    <a:pt x="61" y="29"/>
                    <a:pt x="61" y="26"/>
                  </a:cubicBezTo>
                  <a:cubicBezTo>
                    <a:pt x="61" y="19"/>
                    <a:pt x="55" y="13"/>
                    <a:pt x="48" y="1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3" name="išľiḍê"/>
            <p:cNvSpPr/>
            <p:nvPr/>
          </p:nvSpPr>
          <p:spPr bwMode="auto">
            <a:xfrm>
              <a:off x="7425027" y="2491247"/>
              <a:ext cx="21988" cy="35425"/>
            </a:xfrm>
            <a:custGeom>
              <a:avLst/>
              <a:gdLst>
                <a:gd name="T0" fmla="*/ 6 w 9"/>
                <a:gd name="T1" fmla="*/ 0 h 14"/>
                <a:gd name="T2" fmla="*/ 0 w 9"/>
                <a:gd name="T3" fmla="*/ 0 h 14"/>
                <a:gd name="T4" fmla="*/ 0 w 9"/>
                <a:gd name="T5" fmla="*/ 14 h 14"/>
                <a:gd name="T6" fmla="*/ 6 w 9"/>
                <a:gd name="T7" fmla="*/ 14 h 14"/>
                <a:gd name="T8" fmla="*/ 9 w 9"/>
                <a:gd name="T9" fmla="*/ 11 h 14"/>
                <a:gd name="T10" fmla="*/ 9 w 9"/>
                <a:gd name="T11" fmla="*/ 2 h 14"/>
                <a:gd name="T12" fmla="*/ 6 w 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9" y="12"/>
                    <a:pt x="9" y="1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4" name="ïśḻîḍé"/>
            <p:cNvSpPr/>
            <p:nvPr/>
          </p:nvSpPr>
          <p:spPr bwMode="auto">
            <a:xfrm>
              <a:off x="7425027" y="2442386"/>
              <a:ext cx="21988" cy="35425"/>
            </a:xfrm>
            <a:custGeom>
              <a:avLst/>
              <a:gdLst>
                <a:gd name="T0" fmla="*/ 6 w 9"/>
                <a:gd name="T1" fmla="*/ 0 h 14"/>
                <a:gd name="T2" fmla="*/ 0 w 9"/>
                <a:gd name="T3" fmla="*/ 0 h 14"/>
                <a:gd name="T4" fmla="*/ 0 w 9"/>
                <a:gd name="T5" fmla="*/ 14 h 14"/>
                <a:gd name="T6" fmla="*/ 6 w 9"/>
                <a:gd name="T7" fmla="*/ 14 h 14"/>
                <a:gd name="T8" fmla="*/ 9 w 9"/>
                <a:gd name="T9" fmla="*/ 11 h 14"/>
                <a:gd name="T10" fmla="*/ 9 w 9"/>
                <a:gd name="T11" fmla="*/ 3 h 14"/>
                <a:gd name="T12" fmla="*/ 6 w 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9" y="13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5" name="ïṣļïḋe"/>
            <p:cNvSpPr/>
            <p:nvPr/>
          </p:nvSpPr>
          <p:spPr bwMode="auto">
            <a:xfrm>
              <a:off x="7425027" y="2394746"/>
              <a:ext cx="21988" cy="35425"/>
            </a:xfrm>
            <a:custGeom>
              <a:avLst/>
              <a:gdLst>
                <a:gd name="T0" fmla="*/ 6 w 9"/>
                <a:gd name="T1" fmla="*/ 0 h 14"/>
                <a:gd name="T2" fmla="*/ 0 w 9"/>
                <a:gd name="T3" fmla="*/ 0 h 14"/>
                <a:gd name="T4" fmla="*/ 0 w 9"/>
                <a:gd name="T5" fmla="*/ 14 h 14"/>
                <a:gd name="T6" fmla="*/ 6 w 9"/>
                <a:gd name="T7" fmla="*/ 14 h 14"/>
                <a:gd name="T8" fmla="*/ 9 w 9"/>
                <a:gd name="T9" fmla="*/ 11 h 14"/>
                <a:gd name="T10" fmla="*/ 9 w 9"/>
                <a:gd name="T11" fmla="*/ 3 h 14"/>
                <a:gd name="T12" fmla="*/ 6 w 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9" y="13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6" name="iśļîḓè"/>
            <p:cNvSpPr/>
            <p:nvPr/>
          </p:nvSpPr>
          <p:spPr bwMode="auto">
            <a:xfrm>
              <a:off x="7254013" y="2371537"/>
              <a:ext cx="180787" cy="210104"/>
            </a:xfrm>
            <a:custGeom>
              <a:avLst/>
              <a:gdLst>
                <a:gd name="T0" fmla="*/ 66 w 71"/>
                <a:gd name="T1" fmla="*/ 66 h 83"/>
                <a:gd name="T2" fmla="*/ 66 w 71"/>
                <a:gd name="T3" fmla="*/ 76 h 83"/>
                <a:gd name="T4" fmla="*/ 64 w 71"/>
                <a:gd name="T5" fmla="*/ 78 h 83"/>
                <a:gd name="T6" fmla="*/ 8 w 71"/>
                <a:gd name="T7" fmla="*/ 78 h 83"/>
                <a:gd name="T8" fmla="*/ 5 w 71"/>
                <a:gd name="T9" fmla="*/ 76 h 83"/>
                <a:gd name="T10" fmla="*/ 5 w 71"/>
                <a:gd name="T11" fmla="*/ 75 h 83"/>
                <a:gd name="T12" fmla="*/ 58 w 71"/>
                <a:gd name="T13" fmla="*/ 75 h 83"/>
                <a:gd name="T14" fmla="*/ 63 w 71"/>
                <a:gd name="T15" fmla="*/ 70 h 83"/>
                <a:gd name="T16" fmla="*/ 63 w 71"/>
                <a:gd name="T17" fmla="*/ 5 h 83"/>
                <a:gd name="T18" fmla="*/ 58 w 71"/>
                <a:gd name="T19" fmla="*/ 0 h 83"/>
                <a:gd name="T20" fmla="*/ 5 w 71"/>
                <a:gd name="T21" fmla="*/ 0 h 83"/>
                <a:gd name="T22" fmla="*/ 0 w 71"/>
                <a:gd name="T23" fmla="*/ 5 h 83"/>
                <a:gd name="T24" fmla="*/ 0 w 71"/>
                <a:gd name="T25" fmla="*/ 70 h 83"/>
                <a:gd name="T26" fmla="*/ 0 w 71"/>
                <a:gd name="T27" fmla="*/ 70 h 83"/>
                <a:gd name="T28" fmla="*/ 0 w 71"/>
                <a:gd name="T29" fmla="*/ 76 h 83"/>
                <a:gd name="T30" fmla="*/ 8 w 71"/>
                <a:gd name="T31" fmla="*/ 83 h 83"/>
                <a:gd name="T32" fmla="*/ 64 w 71"/>
                <a:gd name="T33" fmla="*/ 83 h 83"/>
                <a:gd name="T34" fmla="*/ 71 w 71"/>
                <a:gd name="T35" fmla="*/ 76 h 83"/>
                <a:gd name="T36" fmla="*/ 71 w 71"/>
                <a:gd name="T37" fmla="*/ 66 h 83"/>
                <a:gd name="T38" fmla="*/ 66 w 71"/>
                <a:gd name="T39" fmla="*/ 66 h 83"/>
                <a:gd name="T40" fmla="*/ 24 w 71"/>
                <a:gd name="T41" fmla="*/ 23 h 83"/>
                <a:gd name="T42" fmla="*/ 32 w 71"/>
                <a:gd name="T43" fmla="*/ 16 h 83"/>
                <a:gd name="T44" fmla="*/ 41 w 71"/>
                <a:gd name="T45" fmla="*/ 23 h 83"/>
                <a:gd name="T46" fmla="*/ 42 w 71"/>
                <a:gd name="T47" fmla="*/ 26 h 83"/>
                <a:gd name="T48" fmla="*/ 40 w 71"/>
                <a:gd name="T49" fmla="*/ 29 h 83"/>
                <a:gd name="T50" fmla="*/ 40 w 71"/>
                <a:gd name="T51" fmla="*/ 29 h 83"/>
                <a:gd name="T52" fmla="*/ 32 w 71"/>
                <a:gd name="T53" fmla="*/ 37 h 83"/>
                <a:gd name="T54" fmla="*/ 25 w 71"/>
                <a:gd name="T55" fmla="*/ 29 h 83"/>
                <a:gd name="T56" fmla="*/ 25 w 71"/>
                <a:gd name="T57" fmla="*/ 29 h 83"/>
                <a:gd name="T58" fmla="*/ 22 w 71"/>
                <a:gd name="T59" fmla="*/ 26 h 83"/>
                <a:gd name="T60" fmla="*/ 24 w 71"/>
                <a:gd name="T61" fmla="*/ 23 h 83"/>
                <a:gd name="T62" fmla="*/ 16 w 71"/>
                <a:gd name="T63" fmla="*/ 45 h 83"/>
                <a:gd name="T64" fmla="*/ 24 w 71"/>
                <a:gd name="T65" fmla="*/ 37 h 83"/>
                <a:gd name="T66" fmla="*/ 27 w 71"/>
                <a:gd name="T67" fmla="*/ 37 h 83"/>
                <a:gd name="T68" fmla="*/ 30 w 71"/>
                <a:gd name="T69" fmla="*/ 46 h 83"/>
                <a:gd name="T70" fmla="*/ 32 w 71"/>
                <a:gd name="T71" fmla="*/ 42 h 83"/>
                <a:gd name="T72" fmla="*/ 30 w 71"/>
                <a:gd name="T73" fmla="*/ 39 h 83"/>
                <a:gd name="T74" fmla="*/ 30 w 71"/>
                <a:gd name="T75" fmla="*/ 38 h 83"/>
                <a:gd name="T76" fmla="*/ 32 w 71"/>
                <a:gd name="T77" fmla="*/ 39 h 83"/>
                <a:gd name="T78" fmla="*/ 35 w 71"/>
                <a:gd name="T79" fmla="*/ 38 h 83"/>
                <a:gd name="T80" fmla="*/ 35 w 71"/>
                <a:gd name="T81" fmla="*/ 39 h 83"/>
                <a:gd name="T82" fmla="*/ 33 w 71"/>
                <a:gd name="T83" fmla="*/ 41 h 83"/>
                <a:gd name="T84" fmla="*/ 35 w 71"/>
                <a:gd name="T85" fmla="*/ 46 h 83"/>
                <a:gd name="T86" fmla="*/ 38 w 71"/>
                <a:gd name="T87" fmla="*/ 37 h 83"/>
                <a:gd name="T88" fmla="*/ 41 w 71"/>
                <a:gd name="T89" fmla="*/ 37 h 83"/>
                <a:gd name="T90" fmla="*/ 49 w 71"/>
                <a:gd name="T91" fmla="*/ 45 h 83"/>
                <a:gd name="T92" fmla="*/ 49 w 71"/>
                <a:gd name="T93" fmla="*/ 55 h 83"/>
                <a:gd name="T94" fmla="*/ 16 w 71"/>
                <a:gd name="T95" fmla="*/ 55 h 83"/>
                <a:gd name="T96" fmla="*/ 16 w 71"/>
                <a:gd name="T9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1" h="83">
                  <a:moveTo>
                    <a:pt x="66" y="66"/>
                  </a:moveTo>
                  <a:cubicBezTo>
                    <a:pt x="66" y="76"/>
                    <a:pt x="66" y="76"/>
                    <a:pt x="66" y="76"/>
                  </a:cubicBezTo>
                  <a:cubicBezTo>
                    <a:pt x="66" y="77"/>
                    <a:pt x="65" y="78"/>
                    <a:pt x="64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78"/>
                    <a:pt x="5" y="77"/>
                    <a:pt x="5" y="76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60" y="75"/>
                    <a:pt x="63" y="73"/>
                    <a:pt x="63" y="70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2"/>
                    <a:pt x="60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4" y="83"/>
                    <a:pt x="8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8" y="83"/>
                    <a:pt x="71" y="80"/>
                    <a:pt x="71" y="76"/>
                  </a:cubicBezTo>
                  <a:cubicBezTo>
                    <a:pt x="71" y="66"/>
                    <a:pt x="71" y="66"/>
                    <a:pt x="71" y="66"/>
                  </a:cubicBezTo>
                  <a:lnTo>
                    <a:pt x="66" y="66"/>
                  </a:lnTo>
                  <a:close/>
                  <a:moveTo>
                    <a:pt x="24" y="23"/>
                  </a:moveTo>
                  <a:cubicBezTo>
                    <a:pt x="24" y="18"/>
                    <a:pt x="28" y="16"/>
                    <a:pt x="32" y="16"/>
                  </a:cubicBezTo>
                  <a:cubicBezTo>
                    <a:pt x="37" y="16"/>
                    <a:pt x="40" y="18"/>
                    <a:pt x="41" y="23"/>
                  </a:cubicBezTo>
                  <a:cubicBezTo>
                    <a:pt x="42" y="24"/>
                    <a:pt x="42" y="25"/>
                    <a:pt x="42" y="26"/>
                  </a:cubicBezTo>
                  <a:cubicBezTo>
                    <a:pt x="42" y="28"/>
                    <a:pt x="41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9" y="34"/>
                    <a:pt x="36" y="37"/>
                    <a:pt x="32" y="37"/>
                  </a:cubicBezTo>
                  <a:cubicBezTo>
                    <a:pt x="29" y="37"/>
                    <a:pt x="26" y="34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3" y="29"/>
                    <a:pt x="22" y="28"/>
                    <a:pt x="22" y="26"/>
                  </a:cubicBezTo>
                  <a:cubicBezTo>
                    <a:pt x="22" y="25"/>
                    <a:pt x="23" y="24"/>
                    <a:pt x="24" y="23"/>
                  </a:cubicBezTo>
                  <a:close/>
                  <a:moveTo>
                    <a:pt x="16" y="45"/>
                  </a:moveTo>
                  <a:cubicBezTo>
                    <a:pt x="16" y="41"/>
                    <a:pt x="19" y="37"/>
                    <a:pt x="24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1" y="39"/>
                    <a:pt x="32" y="39"/>
                  </a:cubicBezTo>
                  <a:cubicBezTo>
                    <a:pt x="33" y="39"/>
                    <a:pt x="34" y="39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5" y="37"/>
                    <a:pt x="49" y="41"/>
                    <a:pt x="49" y="4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16" y="55"/>
                    <a:pt x="16" y="55"/>
                    <a:pt x="16" y="55"/>
                  </a:cubicBezTo>
                  <a:lnTo>
                    <a:pt x="16" y="4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7" name="îṥliḓê"/>
            <p:cNvSpPr/>
            <p:nvPr/>
          </p:nvSpPr>
          <p:spPr bwMode="auto">
            <a:xfrm>
              <a:off x="8054116" y="3220502"/>
              <a:ext cx="40311" cy="42754"/>
            </a:xfrm>
            <a:custGeom>
              <a:avLst/>
              <a:gdLst>
                <a:gd name="T0" fmla="*/ 2 w 16"/>
                <a:gd name="T1" fmla="*/ 11 h 17"/>
                <a:gd name="T2" fmla="*/ 2 w 16"/>
                <a:gd name="T3" fmla="*/ 11 h 17"/>
                <a:gd name="T4" fmla="*/ 8 w 16"/>
                <a:gd name="T5" fmla="*/ 17 h 17"/>
                <a:gd name="T6" fmla="*/ 14 w 16"/>
                <a:gd name="T7" fmla="*/ 11 h 17"/>
                <a:gd name="T8" fmla="*/ 14 w 16"/>
                <a:gd name="T9" fmla="*/ 11 h 17"/>
                <a:gd name="T10" fmla="*/ 16 w 16"/>
                <a:gd name="T11" fmla="*/ 9 h 17"/>
                <a:gd name="T12" fmla="*/ 15 w 16"/>
                <a:gd name="T13" fmla="*/ 6 h 17"/>
                <a:gd name="T14" fmla="*/ 8 w 16"/>
                <a:gd name="T15" fmla="*/ 0 h 17"/>
                <a:gd name="T16" fmla="*/ 2 w 16"/>
                <a:gd name="T17" fmla="*/ 6 h 17"/>
                <a:gd name="T18" fmla="*/ 0 w 16"/>
                <a:gd name="T19" fmla="*/ 9 h 17"/>
                <a:gd name="T20" fmla="*/ 2 w 16"/>
                <a:gd name="T21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4"/>
                    <a:pt x="6" y="17"/>
                    <a:pt x="8" y="17"/>
                  </a:cubicBezTo>
                  <a:cubicBezTo>
                    <a:pt x="11" y="17"/>
                    <a:pt x="13" y="14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6" y="10"/>
                    <a:pt x="16" y="9"/>
                  </a:cubicBezTo>
                  <a:cubicBezTo>
                    <a:pt x="16" y="8"/>
                    <a:pt x="16" y="7"/>
                    <a:pt x="15" y="6"/>
                  </a:cubicBezTo>
                  <a:cubicBezTo>
                    <a:pt x="15" y="2"/>
                    <a:pt x="12" y="0"/>
                    <a:pt x="8" y="0"/>
                  </a:cubicBezTo>
                  <a:cubicBezTo>
                    <a:pt x="5" y="0"/>
                    <a:pt x="2" y="2"/>
                    <a:pt x="2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8" name="îṧľîḍe"/>
            <p:cNvSpPr/>
            <p:nvPr/>
          </p:nvSpPr>
          <p:spPr bwMode="auto">
            <a:xfrm>
              <a:off x="8041901" y="3263256"/>
              <a:ext cx="68406" cy="131925"/>
            </a:xfrm>
            <a:custGeom>
              <a:avLst/>
              <a:gdLst>
                <a:gd name="T0" fmla="*/ 26 w 27"/>
                <a:gd name="T1" fmla="*/ 12 h 52"/>
                <a:gd name="T2" fmla="*/ 26 w 27"/>
                <a:gd name="T3" fmla="*/ 7 h 52"/>
                <a:gd name="T4" fmla="*/ 20 w 27"/>
                <a:gd name="T5" fmla="*/ 0 h 52"/>
                <a:gd name="T6" fmla="*/ 17 w 27"/>
                <a:gd name="T7" fmla="*/ 0 h 52"/>
                <a:gd name="T8" fmla="*/ 15 w 27"/>
                <a:gd name="T9" fmla="*/ 7 h 52"/>
                <a:gd name="T10" fmla="*/ 14 w 27"/>
                <a:gd name="T11" fmla="*/ 4 h 52"/>
                <a:gd name="T12" fmla="*/ 15 w 27"/>
                <a:gd name="T13" fmla="*/ 1 h 52"/>
                <a:gd name="T14" fmla="*/ 15 w 27"/>
                <a:gd name="T15" fmla="*/ 1 h 52"/>
                <a:gd name="T16" fmla="*/ 13 w 27"/>
                <a:gd name="T17" fmla="*/ 1 h 52"/>
                <a:gd name="T18" fmla="*/ 11 w 27"/>
                <a:gd name="T19" fmla="*/ 1 h 52"/>
                <a:gd name="T20" fmla="*/ 11 w 27"/>
                <a:gd name="T21" fmla="*/ 1 h 52"/>
                <a:gd name="T22" fmla="*/ 13 w 27"/>
                <a:gd name="T23" fmla="*/ 4 h 52"/>
                <a:gd name="T24" fmla="*/ 11 w 27"/>
                <a:gd name="T25" fmla="*/ 8 h 52"/>
                <a:gd name="T26" fmla="*/ 9 w 27"/>
                <a:gd name="T27" fmla="*/ 0 h 52"/>
                <a:gd name="T28" fmla="*/ 6 w 27"/>
                <a:gd name="T29" fmla="*/ 0 h 52"/>
                <a:gd name="T30" fmla="*/ 0 w 27"/>
                <a:gd name="T31" fmla="*/ 7 h 52"/>
                <a:gd name="T32" fmla="*/ 0 w 27"/>
                <a:gd name="T33" fmla="*/ 12 h 52"/>
                <a:gd name="T34" fmla="*/ 0 w 27"/>
                <a:gd name="T35" fmla="*/ 13 h 52"/>
                <a:gd name="T36" fmla="*/ 0 w 27"/>
                <a:gd name="T37" fmla="*/ 27 h 52"/>
                <a:gd name="T38" fmla="*/ 2 w 27"/>
                <a:gd name="T39" fmla="*/ 29 h 52"/>
                <a:gd name="T40" fmla="*/ 4 w 27"/>
                <a:gd name="T41" fmla="*/ 29 h 52"/>
                <a:gd name="T42" fmla="*/ 4 w 27"/>
                <a:gd name="T43" fmla="*/ 52 h 52"/>
                <a:gd name="T44" fmla="*/ 22 w 27"/>
                <a:gd name="T45" fmla="*/ 52 h 52"/>
                <a:gd name="T46" fmla="*/ 22 w 27"/>
                <a:gd name="T47" fmla="*/ 29 h 52"/>
                <a:gd name="T48" fmla="*/ 24 w 27"/>
                <a:gd name="T49" fmla="*/ 29 h 52"/>
                <a:gd name="T50" fmla="*/ 27 w 27"/>
                <a:gd name="T51" fmla="*/ 27 h 52"/>
                <a:gd name="T52" fmla="*/ 27 w 27"/>
                <a:gd name="T53" fmla="*/ 13 h 52"/>
                <a:gd name="T54" fmla="*/ 26 w 27"/>
                <a:gd name="T55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52">
                  <a:moveTo>
                    <a:pt x="26" y="12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3"/>
                    <a:pt x="24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6" y="29"/>
                    <a:pt x="27" y="28"/>
                    <a:pt x="27" y="27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2"/>
                    <a:pt x="26" y="12"/>
                    <a:pt x="26" y="1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9" name="íšlîďé"/>
            <p:cNvSpPr/>
            <p:nvPr/>
          </p:nvSpPr>
          <p:spPr bwMode="auto">
            <a:xfrm>
              <a:off x="8117636" y="3317003"/>
              <a:ext cx="50083" cy="80621"/>
            </a:xfrm>
            <a:custGeom>
              <a:avLst/>
              <a:gdLst>
                <a:gd name="T0" fmla="*/ 20 w 20"/>
                <a:gd name="T1" fmla="*/ 29 h 32"/>
                <a:gd name="T2" fmla="*/ 17 w 20"/>
                <a:gd name="T3" fmla="*/ 32 h 32"/>
                <a:gd name="T4" fmla="*/ 3 w 20"/>
                <a:gd name="T5" fmla="*/ 32 h 32"/>
                <a:gd name="T6" fmla="*/ 0 w 20"/>
                <a:gd name="T7" fmla="*/ 29 h 32"/>
                <a:gd name="T8" fmla="*/ 0 w 20"/>
                <a:gd name="T9" fmla="*/ 3 h 32"/>
                <a:gd name="T10" fmla="*/ 3 w 20"/>
                <a:gd name="T11" fmla="*/ 0 h 32"/>
                <a:gd name="T12" fmla="*/ 17 w 20"/>
                <a:gd name="T13" fmla="*/ 0 h 32"/>
                <a:gd name="T14" fmla="*/ 20 w 20"/>
                <a:gd name="T15" fmla="*/ 3 h 32"/>
                <a:gd name="T16" fmla="*/ 20 w 20"/>
                <a:gd name="T1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2">
                  <a:moveTo>
                    <a:pt x="20" y="29"/>
                  </a:moveTo>
                  <a:cubicBezTo>
                    <a:pt x="20" y="31"/>
                    <a:pt x="19" y="32"/>
                    <a:pt x="17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0" y="2"/>
                    <a:pt x="20" y="3"/>
                  </a:cubicBezTo>
                  <a:lnTo>
                    <a:pt x="20" y="2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0" name="íṧlîdê"/>
            <p:cNvSpPr/>
            <p:nvPr/>
          </p:nvSpPr>
          <p:spPr bwMode="auto">
            <a:xfrm>
              <a:off x="8160390" y="3227831"/>
              <a:ext cx="94058" cy="169793"/>
            </a:xfrm>
            <a:custGeom>
              <a:avLst/>
              <a:gdLst>
                <a:gd name="T0" fmla="*/ 35 w 37"/>
                <a:gd name="T1" fmla="*/ 18 h 67"/>
                <a:gd name="T2" fmla="*/ 22 w 37"/>
                <a:gd name="T3" fmla="*/ 2 h 67"/>
                <a:gd name="T4" fmla="*/ 15 w 37"/>
                <a:gd name="T5" fmla="*/ 2 h 67"/>
                <a:gd name="T6" fmla="*/ 2 w 37"/>
                <a:gd name="T7" fmla="*/ 18 h 67"/>
                <a:gd name="T8" fmla="*/ 4 w 37"/>
                <a:gd name="T9" fmla="*/ 22 h 67"/>
                <a:gd name="T10" fmla="*/ 8 w 37"/>
                <a:gd name="T11" fmla="*/ 22 h 67"/>
                <a:gd name="T12" fmla="*/ 8 w 37"/>
                <a:gd name="T13" fmla="*/ 64 h 67"/>
                <a:gd name="T14" fmla="*/ 11 w 37"/>
                <a:gd name="T15" fmla="*/ 67 h 67"/>
                <a:gd name="T16" fmla="*/ 25 w 37"/>
                <a:gd name="T17" fmla="*/ 67 h 67"/>
                <a:gd name="T18" fmla="*/ 28 w 37"/>
                <a:gd name="T19" fmla="*/ 64 h 67"/>
                <a:gd name="T20" fmla="*/ 28 w 37"/>
                <a:gd name="T21" fmla="*/ 22 h 67"/>
                <a:gd name="T22" fmla="*/ 33 w 37"/>
                <a:gd name="T23" fmla="*/ 22 h 67"/>
                <a:gd name="T24" fmla="*/ 35 w 37"/>
                <a:gd name="T25" fmla="*/ 1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7">
                  <a:moveTo>
                    <a:pt x="35" y="18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5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10" y="67"/>
                    <a:pt x="11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7" y="67"/>
                    <a:pt x="28" y="66"/>
                    <a:pt x="28" y="6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6" y="22"/>
                    <a:pt x="37" y="21"/>
                    <a:pt x="35" y="1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1" name="ïŝḷïḓè"/>
            <p:cNvSpPr/>
            <p:nvPr/>
          </p:nvSpPr>
          <p:spPr bwMode="auto">
            <a:xfrm>
              <a:off x="6678671" y="4057251"/>
              <a:ext cx="65963" cy="45197"/>
            </a:xfrm>
            <a:custGeom>
              <a:avLst/>
              <a:gdLst>
                <a:gd name="T0" fmla="*/ 21 w 26"/>
                <a:gd name="T1" fmla="*/ 9 h 18"/>
                <a:gd name="T2" fmla="*/ 21 w 26"/>
                <a:gd name="T3" fmla="*/ 8 h 18"/>
                <a:gd name="T4" fmla="*/ 13 w 26"/>
                <a:gd name="T5" fmla="*/ 0 h 18"/>
                <a:gd name="T6" fmla="*/ 5 w 26"/>
                <a:gd name="T7" fmla="*/ 8 h 18"/>
                <a:gd name="T8" fmla="*/ 5 w 26"/>
                <a:gd name="T9" fmla="*/ 9 h 18"/>
                <a:gd name="T10" fmla="*/ 0 w 26"/>
                <a:gd name="T11" fmla="*/ 9 h 18"/>
                <a:gd name="T12" fmla="*/ 0 w 26"/>
                <a:gd name="T13" fmla="*/ 14 h 18"/>
                <a:gd name="T14" fmla="*/ 4 w 26"/>
                <a:gd name="T15" fmla="*/ 18 h 18"/>
                <a:gd name="T16" fmla="*/ 22 w 26"/>
                <a:gd name="T17" fmla="*/ 18 h 18"/>
                <a:gd name="T18" fmla="*/ 26 w 26"/>
                <a:gd name="T19" fmla="*/ 14 h 18"/>
                <a:gd name="T20" fmla="*/ 26 w 26"/>
                <a:gd name="T21" fmla="*/ 9 h 18"/>
                <a:gd name="T22" fmla="*/ 21 w 26"/>
                <a:gd name="T23" fmla="*/ 9 h 18"/>
                <a:gd name="T24" fmla="*/ 13 w 26"/>
                <a:gd name="T25" fmla="*/ 3 h 18"/>
                <a:gd name="T26" fmla="*/ 16 w 26"/>
                <a:gd name="T27" fmla="*/ 6 h 18"/>
                <a:gd name="T28" fmla="*/ 13 w 26"/>
                <a:gd name="T29" fmla="*/ 9 h 18"/>
                <a:gd name="T30" fmla="*/ 10 w 26"/>
                <a:gd name="T31" fmla="*/ 6 h 18"/>
                <a:gd name="T32" fmla="*/ 13 w 26"/>
                <a:gd name="T3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18">
                  <a:moveTo>
                    <a:pt x="21" y="9"/>
                  </a:moveTo>
                  <a:cubicBezTo>
                    <a:pt x="21" y="9"/>
                    <a:pt x="21" y="8"/>
                    <a:pt x="21" y="8"/>
                  </a:cubicBezTo>
                  <a:cubicBezTo>
                    <a:pt x="21" y="4"/>
                    <a:pt x="17" y="0"/>
                    <a:pt x="13" y="0"/>
                  </a:cubicBezTo>
                  <a:cubicBezTo>
                    <a:pt x="9" y="0"/>
                    <a:pt x="5" y="4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8"/>
                    <a:pt x="26" y="16"/>
                    <a:pt x="26" y="14"/>
                  </a:cubicBezTo>
                  <a:cubicBezTo>
                    <a:pt x="26" y="9"/>
                    <a:pt x="26" y="9"/>
                    <a:pt x="26" y="9"/>
                  </a:cubicBezTo>
                  <a:lnTo>
                    <a:pt x="21" y="9"/>
                  </a:lnTo>
                  <a:close/>
                  <a:moveTo>
                    <a:pt x="13" y="3"/>
                  </a:moveTo>
                  <a:cubicBezTo>
                    <a:pt x="14" y="3"/>
                    <a:pt x="16" y="5"/>
                    <a:pt x="16" y="6"/>
                  </a:cubicBezTo>
                  <a:cubicBezTo>
                    <a:pt x="16" y="8"/>
                    <a:pt x="14" y="9"/>
                    <a:pt x="13" y="9"/>
                  </a:cubicBezTo>
                  <a:cubicBezTo>
                    <a:pt x="11" y="9"/>
                    <a:pt x="10" y="8"/>
                    <a:pt x="10" y="6"/>
                  </a:cubicBezTo>
                  <a:cubicBezTo>
                    <a:pt x="10" y="5"/>
                    <a:pt x="11" y="3"/>
                    <a:pt x="13" y="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2" name="íṥliḑê"/>
            <p:cNvSpPr/>
            <p:nvPr/>
          </p:nvSpPr>
          <p:spPr bwMode="auto">
            <a:xfrm>
              <a:off x="6766621" y="4081682"/>
              <a:ext cx="15880" cy="28096"/>
            </a:xfrm>
            <a:custGeom>
              <a:avLst/>
              <a:gdLst>
                <a:gd name="T0" fmla="*/ 6 w 6"/>
                <a:gd name="T1" fmla="*/ 4 h 11"/>
                <a:gd name="T2" fmla="*/ 2 w 6"/>
                <a:gd name="T3" fmla="*/ 0 h 11"/>
                <a:gd name="T4" fmla="*/ 0 w 6"/>
                <a:gd name="T5" fmla="*/ 0 h 11"/>
                <a:gd name="T6" fmla="*/ 0 w 6"/>
                <a:gd name="T7" fmla="*/ 11 h 11"/>
                <a:gd name="T8" fmla="*/ 6 w 6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6" y="4"/>
                  </a:move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3" name="îŝļïďé"/>
            <p:cNvSpPr/>
            <p:nvPr/>
          </p:nvSpPr>
          <p:spPr bwMode="auto">
            <a:xfrm>
              <a:off x="6638361" y="4081682"/>
              <a:ext cx="146584" cy="185673"/>
            </a:xfrm>
            <a:custGeom>
              <a:avLst/>
              <a:gdLst>
                <a:gd name="T0" fmla="*/ 51 w 58"/>
                <a:gd name="T1" fmla="*/ 41 h 73"/>
                <a:gd name="T2" fmla="*/ 51 w 58"/>
                <a:gd name="T3" fmla="*/ 61 h 73"/>
                <a:gd name="T4" fmla="*/ 7 w 58"/>
                <a:gd name="T5" fmla="*/ 61 h 73"/>
                <a:gd name="T6" fmla="*/ 7 w 58"/>
                <a:gd name="T7" fmla="*/ 0 h 73"/>
                <a:gd name="T8" fmla="*/ 5 w 58"/>
                <a:gd name="T9" fmla="*/ 0 h 73"/>
                <a:gd name="T10" fmla="*/ 0 w 58"/>
                <a:gd name="T11" fmla="*/ 5 h 73"/>
                <a:gd name="T12" fmla="*/ 0 w 58"/>
                <a:gd name="T13" fmla="*/ 68 h 73"/>
                <a:gd name="T14" fmla="*/ 5 w 58"/>
                <a:gd name="T15" fmla="*/ 73 h 73"/>
                <a:gd name="T16" fmla="*/ 53 w 58"/>
                <a:gd name="T17" fmla="*/ 73 h 73"/>
                <a:gd name="T18" fmla="*/ 58 w 58"/>
                <a:gd name="T19" fmla="*/ 68 h 73"/>
                <a:gd name="T20" fmla="*/ 58 w 58"/>
                <a:gd name="T21" fmla="*/ 34 h 73"/>
                <a:gd name="T22" fmla="*/ 51 w 58"/>
                <a:gd name="T23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73">
                  <a:moveTo>
                    <a:pt x="51" y="41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1"/>
                    <a:pt x="2" y="73"/>
                    <a:pt x="5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5" y="73"/>
                    <a:pt x="58" y="71"/>
                    <a:pt x="58" y="68"/>
                  </a:cubicBezTo>
                  <a:cubicBezTo>
                    <a:pt x="58" y="34"/>
                    <a:pt x="58" y="34"/>
                    <a:pt x="58" y="34"/>
                  </a:cubicBezTo>
                  <a:lnTo>
                    <a:pt x="51" y="4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4" name="i$líḑè"/>
            <p:cNvSpPr/>
            <p:nvPr/>
          </p:nvSpPr>
          <p:spPr bwMode="auto">
            <a:xfrm>
              <a:off x="6721425" y="4087789"/>
              <a:ext cx="106274" cy="106274"/>
            </a:xfrm>
            <a:custGeom>
              <a:avLst/>
              <a:gdLst>
                <a:gd name="T0" fmla="*/ 0 w 42"/>
                <a:gd name="T1" fmla="*/ 34 h 42"/>
                <a:gd name="T2" fmla="*/ 4 w 42"/>
                <a:gd name="T3" fmla="*/ 37 h 42"/>
                <a:gd name="T4" fmla="*/ 7 w 42"/>
                <a:gd name="T5" fmla="*/ 42 h 42"/>
                <a:gd name="T6" fmla="*/ 42 w 42"/>
                <a:gd name="T7" fmla="*/ 8 h 42"/>
                <a:gd name="T8" fmla="*/ 34 w 42"/>
                <a:gd name="T9" fmla="*/ 0 h 42"/>
                <a:gd name="T10" fmla="*/ 0 w 42"/>
                <a:gd name="T11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0" y="34"/>
                  </a:moveTo>
                  <a:cubicBezTo>
                    <a:pt x="1" y="35"/>
                    <a:pt x="3" y="36"/>
                    <a:pt x="4" y="37"/>
                  </a:cubicBezTo>
                  <a:cubicBezTo>
                    <a:pt x="6" y="39"/>
                    <a:pt x="7" y="40"/>
                    <a:pt x="7" y="42"/>
                  </a:cubicBezTo>
                  <a:cubicBezTo>
                    <a:pt x="7" y="42"/>
                    <a:pt x="39" y="10"/>
                    <a:pt x="42" y="8"/>
                  </a:cubicBezTo>
                  <a:cubicBezTo>
                    <a:pt x="39" y="2"/>
                    <a:pt x="34" y="0"/>
                    <a:pt x="34" y="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5" name="ïṣlïdê"/>
            <p:cNvSpPr/>
            <p:nvPr/>
          </p:nvSpPr>
          <p:spPr bwMode="auto">
            <a:xfrm>
              <a:off x="6706766" y="4194063"/>
              <a:ext cx="14658" cy="12215"/>
            </a:xfrm>
            <a:custGeom>
              <a:avLst/>
              <a:gdLst>
                <a:gd name="T0" fmla="*/ 5 w 6"/>
                <a:gd name="T1" fmla="*/ 3 h 5"/>
                <a:gd name="T2" fmla="*/ 5 w 6"/>
                <a:gd name="T3" fmla="*/ 4 h 5"/>
                <a:gd name="T4" fmla="*/ 2 w 6"/>
                <a:gd name="T5" fmla="*/ 5 h 5"/>
                <a:gd name="T6" fmla="*/ 1 w 6"/>
                <a:gd name="T7" fmla="*/ 4 h 5"/>
                <a:gd name="T8" fmla="*/ 2 w 6"/>
                <a:gd name="T9" fmla="*/ 1 h 5"/>
                <a:gd name="T10" fmla="*/ 3 w 6"/>
                <a:gd name="T11" fmla="*/ 0 h 5"/>
                <a:gd name="T12" fmla="*/ 5 w 6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3"/>
                  </a:moveTo>
                  <a:cubicBezTo>
                    <a:pt x="6" y="3"/>
                    <a:pt x="6" y="4"/>
                    <a:pt x="5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5"/>
                    <a:pt x="1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6" name="išľíḋe"/>
            <p:cNvSpPr/>
            <p:nvPr/>
          </p:nvSpPr>
          <p:spPr bwMode="auto">
            <a:xfrm>
              <a:off x="6667677" y="4153752"/>
              <a:ext cx="53747" cy="7329"/>
            </a:xfrm>
            <a:custGeom>
              <a:avLst/>
              <a:gdLst>
                <a:gd name="T0" fmla="*/ 44 w 44"/>
                <a:gd name="T1" fmla="*/ 0 h 6"/>
                <a:gd name="T2" fmla="*/ 0 w 44"/>
                <a:gd name="T3" fmla="*/ 0 h 6"/>
                <a:gd name="T4" fmla="*/ 0 w 44"/>
                <a:gd name="T5" fmla="*/ 6 h 6"/>
                <a:gd name="T6" fmla="*/ 40 w 44"/>
                <a:gd name="T7" fmla="*/ 6 h 6"/>
                <a:gd name="T8" fmla="*/ 44 w 4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">
                  <a:moveTo>
                    <a:pt x="44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40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7" name="iŝ1iḋê"/>
            <p:cNvSpPr/>
            <p:nvPr/>
          </p:nvSpPr>
          <p:spPr bwMode="auto">
            <a:xfrm>
              <a:off x="6667677" y="4137872"/>
              <a:ext cx="72071" cy="4886"/>
            </a:xfrm>
            <a:custGeom>
              <a:avLst/>
              <a:gdLst>
                <a:gd name="T0" fmla="*/ 59 w 59"/>
                <a:gd name="T1" fmla="*/ 0 h 4"/>
                <a:gd name="T2" fmla="*/ 0 w 59"/>
                <a:gd name="T3" fmla="*/ 0 h 4"/>
                <a:gd name="T4" fmla="*/ 0 w 59"/>
                <a:gd name="T5" fmla="*/ 4 h 4"/>
                <a:gd name="T6" fmla="*/ 52 w 59"/>
                <a:gd name="T7" fmla="*/ 4 h 4"/>
                <a:gd name="T8" fmla="*/ 59 w 5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">
                  <a:moveTo>
                    <a:pt x="59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2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8" name="ïṡľíďè"/>
            <p:cNvSpPr/>
            <p:nvPr/>
          </p:nvSpPr>
          <p:spPr bwMode="auto">
            <a:xfrm>
              <a:off x="6667677" y="4120771"/>
              <a:ext cx="86729" cy="7329"/>
            </a:xfrm>
            <a:custGeom>
              <a:avLst/>
              <a:gdLst>
                <a:gd name="T0" fmla="*/ 71 w 71"/>
                <a:gd name="T1" fmla="*/ 0 h 6"/>
                <a:gd name="T2" fmla="*/ 71 w 71"/>
                <a:gd name="T3" fmla="*/ 0 h 6"/>
                <a:gd name="T4" fmla="*/ 0 w 71"/>
                <a:gd name="T5" fmla="*/ 0 h 6"/>
                <a:gd name="T6" fmla="*/ 0 w 71"/>
                <a:gd name="T7" fmla="*/ 6 h 6"/>
                <a:gd name="T8" fmla="*/ 67 w 71"/>
                <a:gd name="T9" fmla="*/ 6 h 6"/>
                <a:gd name="T10" fmla="*/ 71 w 7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6">
                  <a:moveTo>
                    <a:pt x="71" y="0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7" y="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9" name="iṥḻïḍê"/>
            <p:cNvSpPr/>
            <p:nvPr/>
          </p:nvSpPr>
          <p:spPr bwMode="auto">
            <a:xfrm>
              <a:off x="5810162" y="1215968"/>
              <a:ext cx="20766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0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0" name="îṩ1íde"/>
            <p:cNvSpPr/>
            <p:nvPr/>
          </p:nvSpPr>
          <p:spPr bwMode="auto">
            <a:xfrm>
              <a:off x="5840700" y="1215968"/>
              <a:ext cx="18323" cy="20766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1" name="ïṩļiďé"/>
            <p:cNvSpPr/>
            <p:nvPr/>
          </p:nvSpPr>
          <p:spPr bwMode="auto">
            <a:xfrm>
              <a:off x="5871238" y="1215968"/>
              <a:ext cx="18323" cy="20766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2" name="îṡļíḓe"/>
            <p:cNvSpPr/>
            <p:nvPr/>
          </p:nvSpPr>
          <p:spPr bwMode="auto">
            <a:xfrm>
              <a:off x="5901776" y="1215968"/>
              <a:ext cx="18323" cy="20766"/>
            </a:xfrm>
            <a:custGeom>
              <a:avLst/>
              <a:gdLst>
                <a:gd name="T0" fmla="*/ 0 w 7"/>
                <a:gd name="T1" fmla="*/ 5 h 8"/>
                <a:gd name="T2" fmla="*/ 1 w 7"/>
                <a:gd name="T3" fmla="*/ 5 h 8"/>
                <a:gd name="T4" fmla="*/ 3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3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0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3" name="íş1îḑè"/>
            <p:cNvSpPr/>
            <p:nvPr/>
          </p:nvSpPr>
          <p:spPr bwMode="auto">
            <a:xfrm>
              <a:off x="5932315" y="1215968"/>
              <a:ext cx="17101" cy="20766"/>
            </a:xfrm>
            <a:custGeom>
              <a:avLst/>
              <a:gdLst>
                <a:gd name="T0" fmla="*/ 0 w 7"/>
                <a:gd name="T1" fmla="*/ 5 h 8"/>
                <a:gd name="T2" fmla="*/ 0 w 7"/>
                <a:gd name="T3" fmla="*/ 5 h 8"/>
                <a:gd name="T4" fmla="*/ 3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3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0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4" name="ïṥḷiḓè"/>
            <p:cNvSpPr/>
            <p:nvPr/>
          </p:nvSpPr>
          <p:spPr bwMode="auto">
            <a:xfrm>
              <a:off x="5802833" y="1236734"/>
              <a:ext cx="155135" cy="63520"/>
            </a:xfrm>
            <a:custGeom>
              <a:avLst/>
              <a:gdLst>
                <a:gd name="T0" fmla="*/ 61 w 61"/>
                <a:gd name="T1" fmla="*/ 3 h 25"/>
                <a:gd name="T2" fmla="*/ 56 w 61"/>
                <a:gd name="T3" fmla="*/ 0 h 25"/>
                <a:gd name="T4" fmla="*/ 55 w 61"/>
                <a:gd name="T5" fmla="*/ 1 h 25"/>
                <a:gd name="T6" fmla="*/ 55 w 61"/>
                <a:gd name="T7" fmla="*/ 0 h 25"/>
                <a:gd name="T8" fmla="*/ 53 w 61"/>
                <a:gd name="T9" fmla="*/ 0 h 25"/>
                <a:gd name="T10" fmla="*/ 54 w 61"/>
                <a:gd name="T11" fmla="*/ 2 h 25"/>
                <a:gd name="T12" fmla="*/ 52 w 61"/>
                <a:gd name="T13" fmla="*/ 0 h 25"/>
                <a:gd name="T14" fmla="*/ 48 w 61"/>
                <a:gd name="T15" fmla="*/ 2 h 25"/>
                <a:gd name="T16" fmla="*/ 44 w 61"/>
                <a:gd name="T17" fmla="*/ 0 h 25"/>
                <a:gd name="T18" fmla="*/ 43 w 61"/>
                <a:gd name="T19" fmla="*/ 1 h 25"/>
                <a:gd name="T20" fmla="*/ 43 w 61"/>
                <a:gd name="T21" fmla="*/ 0 h 25"/>
                <a:gd name="T22" fmla="*/ 41 w 61"/>
                <a:gd name="T23" fmla="*/ 0 h 25"/>
                <a:gd name="T24" fmla="*/ 42 w 61"/>
                <a:gd name="T25" fmla="*/ 2 h 25"/>
                <a:gd name="T26" fmla="*/ 40 w 61"/>
                <a:gd name="T27" fmla="*/ 0 h 25"/>
                <a:gd name="T28" fmla="*/ 36 w 61"/>
                <a:gd name="T29" fmla="*/ 2 h 25"/>
                <a:gd name="T30" fmla="*/ 32 w 61"/>
                <a:gd name="T31" fmla="*/ 0 h 25"/>
                <a:gd name="T32" fmla="*/ 31 w 61"/>
                <a:gd name="T33" fmla="*/ 1 h 25"/>
                <a:gd name="T34" fmla="*/ 31 w 61"/>
                <a:gd name="T35" fmla="*/ 0 h 25"/>
                <a:gd name="T36" fmla="*/ 29 w 61"/>
                <a:gd name="T37" fmla="*/ 0 h 25"/>
                <a:gd name="T38" fmla="*/ 30 w 61"/>
                <a:gd name="T39" fmla="*/ 2 h 25"/>
                <a:gd name="T40" fmla="*/ 29 w 61"/>
                <a:gd name="T41" fmla="*/ 0 h 25"/>
                <a:gd name="T42" fmla="*/ 25 w 61"/>
                <a:gd name="T43" fmla="*/ 2 h 25"/>
                <a:gd name="T44" fmla="*/ 21 w 61"/>
                <a:gd name="T45" fmla="*/ 0 h 25"/>
                <a:gd name="T46" fmla="*/ 19 w 61"/>
                <a:gd name="T47" fmla="*/ 1 h 25"/>
                <a:gd name="T48" fmla="*/ 20 w 61"/>
                <a:gd name="T49" fmla="*/ 0 h 25"/>
                <a:gd name="T50" fmla="*/ 18 w 61"/>
                <a:gd name="T51" fmla="*/ 0 h 25"/>
                <a:gd name="T52" fmla="*/ 18 w 61"/>
                <a:gd name="T53" fmla="*/ 2 h 25"/>
                <a:gd name="T54" fmla="*/ 17 w 61"/>
                <a:gd name="T55" fmla="*/ 0 h 25"/>
                <a:gd name="T56" fmla="*/ 13 w 61"/>
                <a:gd name="T57" fmla="*/ 2 h 25"/>
                <a:gd name="T58" fmla="*/ 9 w 61"/>
                <a:gd name="T59" fmla="*/ 0 h 25"/>
                <a:gd name="T60" fmla="*/ 7 w 61"/>
                <a:gd name="T61" fmla="*/ 1 h 25"/>
                <a:gd name="T62" fmla="*/ 8 w 61"/>
                <a:gd name="T63" fmla="*/ 0 h 25"/>
                <a:gd name="T64" fmla="*/ 6 w 61"/>
                <a:gd name="T65" fmla="*/ 0 h 25"/>
                <a:gd name="T66" fmla="*/ 7 w 61"/>
                <a:gd name="T67" fmla="*/ 2 h 25"/>
                <a:gd name="T68" fmla="*/ 5 w 61"/>
                <a:gd name="T69" fmla="*/ 0 h 25"/>
                <a:gd name="T70" fmla="*/ 0 w 61"/>
                <a:gd name="T71" fmla="*/ 3 h 25"/>
                <a:gd name="T72" fmla="*/ 0 w 61"/>
                <a:gd name="T73" fmla="*/ 6 h 25"/>
                <a:gd name="T74" fmla="*/ 1 w 61"/>
                <a:gd name="T75" fmla="*/ 14 h 25"/>
                <a:gd name="T76" fmla="*/ 2 w 61"/>
                <a:gd name="T77" fmla="*/ 25 h 25"/>
                <a:gd name="T78" fmla="*/ 11 w 61"/>
                <a:gd name="T79" fmla="*/ 14 h 25"/>
                <a:gd name="T80" fmla="*/ 13 w 61"/>
                <a:gd name="T81" fmla="*/ 14 h 25"/>
                <a:gd name="T82" fmla="*/ 14 w 61"/>
                <a:gd name="T83" fmla="*/ 14 h 25"/>
                <a:gd name="T84" fmla="*/ 23 w 61"/>
                <a:gd name="T85" fmla="*/ 25 h 25"/>
                <a:gd name="T86" fmla="*/ 24 w 61"/>
                <a:gd name="T87" fmla="*/ 14 h 25"/>
                <a:gd name="T88" fmla="*/ 25 w 61"/>
                <a:gd name="T89" fmla="*/ 14 h 25"/>
                <a:gd name="T90" fmla="*/ 26 w 61"/>
                <a:gd name="T91" fmla="*/ 25 h 25"/>
                <a:gd name="T92" fmla="*/ 35 w 61"/>
                <a:gd name="T93" fmla="*/ 14 h 25"/>
                <a:gd name="T94" fmla="*/ 36 w 61"/>
                <a:gd name="T95" fmla="*/ 14 h 25"/>
                <a:gd name="T96" fmla="*/ 38 w 61"/>
                <a:gd name="T97" fmla="*/ 14 h 25"/>
                <a:gd name="T98" fmla="*/ 47 w 61"/>
                <a:gd name="T99" fmla="*/ 25 h 25"/>
                <a:gd name="T100" fmla="*/ 48 w 61"/>
                <a:gd name="T101" fmla="*/ 14 h 25"/>
                <a:gd name="T102" fmla="*/ 49 w 61"/>
                <a:gd name="T103" fmla="*/ 14 h 25"/>
                <a:gd name="T104" fmla="*/ 50 w 61"/>
                <a:gd name="T105" fmla="*/ 25 h 25"/>
                <a:gd name="T106" fmla="*/ 59 w 61"/>
                <a:gd name="T107" fmla="*/ 14 h 25"/>
                <a:gd name="T108" fmla="*/ 61 w 61"/>
                <a:gd name="T109" fmla="*/ 13 h 25"/>
                <a:gd name="T110" fmla="*/ 61 w 61"/>
                <a:gd name="T111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1" h="25">
                  <a:moveTo>
                    <a:pt x="61" y="6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1" y="1"/>
                    <a:pt x="59" y="0"/>
                    <a:pt x="5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49" y="1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7" y="1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1"/>
                    <a:pt x="25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1"/>
                    <a:pt x="13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1" y="13"/>
                    <a:pt x="61" y="13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5" name="iśľíḑê"/>
            <p:cNvSpPr/>
            <p:nvPr/>
          </p:nvSpPr>
          <p:spPr bwMode="auto">
            <a:xfrm>
              <a:off x="5826041" y="1196423"/>
              <a:ext cx="17101" cy="19545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7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6" name="ïŝļïḋé"/>
            <p:cNvSpPr/>
            <p:nvPr/>
          </p:nvSpPr>
          <p:spPr bwMode="auto">
            <a:xfrm>
              <a:off x="5856580" y="1196423"/>
              <a:ext cx="17101" cy="19545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7" name="iŝľîḓé"/>
            <p:cNvSpPr/>
            <p:nvPr/>
          </p:nvSpPr>
          <p:spPr bwMode="auto">
            <a:xfrm>
              <a:off x="5887118" y="1196423"/>
              <a:ext cx="17101" cy="19545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3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3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8" name="îŝḷîḋè"/>
            <p:cNvSpPr/>
            <p:nvPr/>
          </p:nvSpPr>
          <p:spPr bwMode="auto">
            <a:xfrm>
              <a:off x="5916435" y="1196423"/>
              <a:ext cx="18323" cy="19545"/>
            </a:xfrm>
            <a:custGeom>
              <a:avLst/>
              <a:gdLst>
                <a:gd name="T0" fmla="*/ 0 w 7"/>
                <a:gd name="T1" fmla="*/ 5 h 8"/>
                <a:gd name="T2" fmla="*/ 1 w 7"/>
                <a:gd name="T3" fmla="*/ 5 h 8"/>
                <a:gd name="T4" fmla="*/ 3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3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0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9" name="ï$ḻïḑé"/>
            <p:cNvSpPr/>
            <p:nvPr/>
          </p:nvSpPr>
          <p:spPr bwMode="auto">
            <a:xfrm>
              <a:off x="5840700" y="1175657"/>
              <a:ext cx="18323" cy="20766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0" name="íşḷiḋé"/>
            <p:cNvSpPr/>
            <p:nvPr/>
          </p:nvSpPr>
          <p:spPr bwMode="auto">
            <a:xfrm>
              <a:off x="5871238" y="1175657"/>
              <a:ext cx="18323" cy="20766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1" name="iSḷïḍe"/>
            <p:cNvSpPr/>
            <p:nvPr/>
          </p:nvSpPr>
          <p:spPr bwMode="auto">
            <a:xfrm>
              <a:off x="5901776" y="1175657"/>
              <a:ext cx="18323" cy="20766"/>
            </a:xfrm>
            <a:custGeom>
              <a:avLst/>
              <a:gdLst>
                <a:gd name="T0" fmla="*/ 0 w 7"/>
                <a:gd name="T1" fmla="*/ 5 h 8"/>
                <a:gd name="T2" fmla="*/ 1 w 7"/>
                <a:gd name="T3" fmla="*/ 5 h 8"/>
                <a:gd name="T4" fmla="*/ 3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3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0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" name="îṥḷíḋê"/>
            <p:cNvSpPr/>
            <p:nvPr/>
          </p:nvSpPr>
          <p:spPr bwMode="auto">
            <a:xfrm>
              <a:off x="6363516" y="1302696"/>
              <a:ext cx="108717" cy="108717"/>
            </a:xfrm>
            <a:custGeom>
              <a:avLst/>
              <a:gdLst>
                <a:gd name="T0" fmla="*/ 21 w 43"/>
                <a:gd name="T1" fmla="*/ 0 h 43"/>
                <a:gd name="T2" fmla="*/ 20 w 43"/>
                <a:gd name="T3" fmla="*/ 0 h 43"/>
                <a:gd name="T4" fmla="*/ 21 w 43"/>
                <a:gd name="T5" fmla="*/ 3 h 43"/>
                <a:gd name="T6" fmla="*/ 21 w 43"/>
                <a:gd name="T7" fmla="*/ 3 h 43"/>
                <a:gd name="T8" fmla="*/ 29 w 43"/>
                <a:gd name="T9" fmla="*/ 13 h 43"/>
                <a:gd name="T10" fmla="*/ 20 w 43"/>
                <a:gd name="T11" fmla="*/ 13 h 43"/>
                <a:gd name="T12" fmla="*/ 18 w 43"/>
                <a:gd name="T13" fmla="*/ 17 h 43"/>
                <a:gd name="T14" fmla="*/ 30 w 43"/>
                <a:gd name="T15" fmla="*/ 17 h 43"/>
                <a:gd name="T16" fmla="*/ 30 w 43"/>
                <a:gd name="T17" fmla="*/ 21 h 43"/>
                <a:gd name="T18" fmla="*/ 30 w 43"/>
                <a:gd name="T19" fmla="*/ 27 h 43"/>
                <a:gd name="T20" fmla="*/ 13 w 43"/>
                <a:gd name="T21" fmla="*/ 27 h 43"/>
                <a:gd name="T22" fmla="*/ 13 w 43"/>
                <a:gd name="T23" fmla="*/ 24 h 43"/>
                <a:gd name="T24" fmla="*/ 13 w 43"/>
                <a:gd name="T25" fmla="*/ 24 h 43"/>
                <a:gd name="T26" fmla="*/ 11 w 43"/>
                <a:gd name="T27" fmla="*/ 27 h 43"/>
                <a:gd name="T28" fmla="*/ 10 w 43"/>
                <a:gd name="T29" fmla="*/ 27 h 43"/>
                <a:gd name="T30" fmla="*/ 10 w 43"/>
                <a:gd name="T31" fmla="*/ 27 h 43"/>
                <a:gd name="T32" fmla="*/ 4 w 43"/>
                <a:gd name="T33" fmla="*/ 27 h 43"/>
                <a:gd name="T34" fmla="*/ 3 w 43"/>
                <a:gd name="T35" fmla="*/ 21 h 43"/>
                <a:gd name="T36" fmla="*/ 4 w 43"/>
                <a:gd name="T37" fmla="*/ 18 h 43"/>
                <a:gd name="T38" fmla="*/ 2 w 43"/>
                <a:gd name="T39" fmla="*/ 14 h 43"/>
                <a:gd name="T40" fmla="*/ 0 w 43"/>
                <a:gd name="T41" fmla="*/ 21 h 43"/>
                <a:gd name="T42" fmla="*/ 21 w 43"/>
                <a:gd name="T43" fmla="*/ 43 h 43"/>
                <a:gd name="T44" fmla="*/ 41 w 43"/>
                <a:gd name="T45" fmla="*/ 30 h 43"/>
                <a:gd name="T46" fmla="*/ 41 w 43"/>
                <a:gd name="T47" fmla="*/ 30 h 43"/>
                <a:gd name="T48" fmla="*/ 41 w 43"/>
                <a:gd name="T49" fmla="*/ 29 h 43"/>
                <a:gd name="T50" fmla="*/ 43 w 43"/>
                <a:gd name="T51" fmla="*/ 21 h 43"/>
                <a:gd name="T52" fmla="*/ 21 w 43"/>
                <a:gd name="T53" fmla="*/ 0 h 43"/>
                <a:gd name="T54" fmla="*/ 29 w 43"/>
                <a:gd name="T55" fmla="*/ 5 h 43"/>
                <a:gd name="T56" fmla="*/ 38 w 43"/>
                <a:gd name="T57" fmla="*/ 13 h 43"/>
                <a:gd name="T58" fmla="*/ 32 w 43"/>
                <a:gd name="T59" fmla="*/ 13 h 43"/>
                <a:gd name="T60" fmla="*/ 29 w 43"/>
                <a:gd name="T61" fmla="*/ 5 h 43"/>
                <a:gd name="T62" fmla="*/ 6 w 43"/>
                <a:gd name="T63" fmla="*/ 30 h 43"/>
                <a:gd name="T64" fmla="*/ 11 w 43"/>
                <a:gd name="T65" fmla="*/ 30 h 43"/>
                <a:gd name="T66" fmla="*/ 14 w 43"/>
                <a:gd name="T67" fmla="*/ 38 h 43"/>
                <a:gd name="T68" fmla="*/ 6 w 43"/>
                <a:gd name="T69" fmla="*/ 30 h 43"/>
                <a:gd name="T70" fmla="*/ 21 w 43"/>
                <a:gd name="T71" fmla="*/ 39 h 43"/>
                <a:gd name="T72" fmla="*/ 14 w 43"/>
                <a:gd name="T73" fmla="*/ 30 h 43"/>
                <a:gd name="T74" fmla="*/ 29 w 43"/>
                <a:gd name="T75" fmla="*/ 30 h 43"/>
                <a:gd name="T76" fmla="*/ 21 w 43"/>
                <a:gd name="T77" fmla="*/ 39 h 43"/>
                <a:gd name="T78" fmla="*/ 29 w 43"/>
                <a:gd name="T79" fmla="*/ 38 h 43"/>
                <a:gd name="T80" fmla="*/ 32 w 43"/>
                <a:gd name="T81" fmla="*/ 30 h 43"/>
                <a:gd name="T82" fmla="*/ 37 w 43"/>
                <a:gd name="T83" fmla="*/ 30 h 43"/>
                <a:gd name="T84" fmla="*/ 29 w 43"/>
                <a:gd name="T85" fmla="*/ 38 h 43"/>
                <a:gd name="T86" fmla="*/ 39 w 43"/>
                <a:gd name="T87" fmla="*/ 27 h 43"/>
                <a:gd name="T88" fmla="*/ 33 w 43"/>
                <a:gd name="T89" fmla="*/ 27 h 43"/>
                <a:gd name="T90" fmla="*/ 33 w 43"/>
                <a:gd name="T91" fmla="*/ 21 h 43"/>
                <a:gd name="T92" fmla="*/ 33 w 43"/>
                <a:gd name="T93" fmla="*/ 17 h 43"/>
                <a:gd name="T94" fmla="*/ 39 w 43"/>
                <a:gd name="T95" fmla="*/ 17 h 43"/>
                <a:gd name="T96" fmla="*/ 39 w 43"/>
                <a:gd name="T97" fmla="*/ 21 h 43"/>
                <a:gd name="T98" fmla="*/ 39 w 43"/>
                <a:gd name="T99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3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21" y="1"/>
                    <a:pt x="21" y="2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7"/>
                    <a:pt x="2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9" y="15"/>
                    <a:pt x="18" y="16"/>
                    <a:pt x="18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20"/>
                    <a:pt x="30" y="21"/>
                  </a:cubicBezTo>
                  <a:cubicBezTo>
                    <a:pt x="30" y="23"/>
                    <a:pt x="30" y="25"/>
                    <a:pt x="30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5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1" y="16"/>
                    <a:pt x="0" y="19"/>
                    <a:pt x="0" y="21"/>
                  </a:cubicBezTo>
                  <a:cubicBezTo>
                    <a:pt x="0" y="33"/>
                    <a:pt x="10" y="43"/>
                    <a:pt x="21" y="43"/>
                  </a:cubicBezTo>
                  <a:cubicBezTo>
                    <a:pt x="30" y="43"/>
                    <a:pt x="37" y="37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7"/>
                    <a:pt x="43" y="24"/>
                    <a:pt x="43" y="21"/>
                  </a:cubicBezTo>
                  <a:cubicBezTo>
                    <a:pt x="43" y="10"/>
                    <a:pt x="33" y="0"/>
                    <a:pt x="21" y="0"/>
                  </a:cubicBezTo>
                  <a:close/>
                  <a:moveTo>
                    <a:pt x="29" y="5"/>
                  </a:moveTo>
                  <a:cubicBezTo>
                    <a:pt x="33" y="7"/>
                    <a:pt x="36" y="10"/>
                    <a:pt x="38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0"/>
                    <a:pt x="30" y="7"/>
                    <a:pt x="29" y="5"/>
                  </a:cubicBezTo>
                  <a:close/>
                  <a:moveTo>
                    <a:pt x="6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3"/>
                    <a:pt x="13" y="36"/>
                    <a:pt x="14" y="38"/>
                  </a:cubicBezTo>
                  <a:cubicBezTo>
                    <a:pt x="10" y="36"/>
                    <a:pt x="7" y="33"/>
                    <a:pt x="6" y="30"/>
                  </a:cubicBezTo>
                  <a:close/>
                  <a:moveTo>
                    <a:pt x="21" y="39"/>
                  </a:moveTo>
                  <a:cubicBezTo>
                    <a:pt x="19" y="39"/>
                    <a:pt x="16" y="36"/>
                    <a:pt x="14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6"/>
                    <a:pt x="24" y="39"/>
                    <a:pt x="21" y="39"/>
                  </a:cubicBezTo>
                  <a:close/>
                  <a:moveTo>
                    <a:pt x="29" y="38"/>
                  </a:moveTo>
                  <a:cubicBezTo>
                    <a:pt x="30" y="36"/>
                    <a:pt x="31" y="33"/>
                    <a:pt x="32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6"/>
                    <a:pt x="29" y="38"/>
                  </a:cubicBezTo>
                  <a:close/>
                  <a:moveTo>
                    <a:pt x="39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5"/>
                    <a:pt x="33" y="23"/>
                    <a:pt x="33" y="21"/>
                  </a:cubicBezTo>
                  <a:cubicBezTo>
                    <a:pt x="33" y="20"/>
                    <a:pt x="33" y="18"/>
                    <a:pt x="3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8"/>
                    <a:pt x="39" y="20"/>
                    <a:pt x="39" y="21"/>
                  </a:cubicBezTo>
                  <a:cubicBezTo>
                    <a:pt x="39" y="23"/>
                    <a:pt x="39" y="25"/>
                    <a:pt x="39" y="2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" name="ï$ḻiḋe"/>
            <p:cNvSpPr/>
            <p:nvPr/>
          </p:nvSpPr>
          <p:spPr bwMode="auto">
            <a:xfrm>
              <a:off x="6368402" y="1296589"/>
              <a:ext cx="43975" cy="63520"/>
            </a:xfrm>
            <a:custGeom>
              <a:avLst/>
              <a:gdLst>
                <a:gd name="T0" fmla="*/ 9 w 17"/>
                <a:gd name="T1" fmla="*/ 0 h 25"/>
                <a:gd name="T2" fmla="*/ 0 w 17"/>
                <a:gd name="T3" fmla="*/ 8 h 25"/>
                <a:gd name="T4" fmla="*/ 9 w 17"/>
                <a:gd name="T5" fmla="*/ 25 h 25"/>
                <a:gd name="T6" fmla="*/ 17 w 17"/>
                <a:gd name="T7" fmla="*/ 8 h 25"/>
                <a:gd name="T8" fmla="*/ 9 w 17"/>
                <a:gd name="T9" fmla="*/ 0 h 25"/>
                <a:gd name="T10" fmla="*/ 9 w 17"/>
                <a:gd name="T11" fmla="*/ 12 h 25"/>
                <a:gd name="T12" fmla="*/ 4 w 17"/>
                <a:gd name="T13" fmla="*/ 8 h 25"/>
                <a:gd name="T14" fmla="*/ 9 w 17"/>
                <a:gd name="T15" fmla="*/ 4 h 25"/>
                <a:gd name="T16" fmla="*/ 13 w 17"/>
                <a:gd name="T17" fmla="*/ 8 h 25"/>
                <a:gd name="T18" fmla="*/ 9 w 17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9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9" y="25"/>
                    <a:pt x="9" y="25"/>
                  </a:cubicBezTo>
                  <a:cubicBezTo>
                    <a:pt x="9" y="25"/>
                    <a:pt x="17" y="13"/>
                    <a:pt x="17" y="8"/>
                  </a:cubicBezTo>
                  <a:cubicBezTo>
                    <a:pt x="17" y="4"/>
                    <a:pt x="13" y="0"/>
                    <a:pt x="9" y="0"/>
                  </a:cubicBezTo>
                  <a:close/>
                  <a:moveTo>
                    <a:pt x="9" y="12"/>
                  </a:moveTo>
                  <a:cubicBezTo>
                    <a:pt x="6" y="12"/>
                    <a:pt x="4" y="10"/>
                    <a:pt x="4" y="8"/>
                  </a:cubicBezTo>
                  <a:cubicBezTo>
                    <a:pt x="4" y="5"/>
                    <a:pt x="6" y="4"/>
                    <a:pt x="9" y="4"/>
                  </a:cubicBezTo>
                  <a:cubicBezTo>
                    <a:pt x="11" y="4"/>
                    <a:pt x="13" y="5"/>
                    <a:pt x="13" y="8"/>
                  </a:cubicBezTo>
                  <a:cubicBezTo>
                    <a:pt x="13" y="10"/>
                    <a:pt x="11" y="12"/>
                    <a:pt x="9" y="1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" name="îśḻïḑè"/>
            <p:cNvSpPr/>
            <p:nvPr/>
          </p:nvSpPr>
          <p:spPr bwMode="auto">
            <a:xfrm>
              <a:off x="6163184" y="2491247"/>
              <a:ext cx="177123" cy="300497"/>
            </a:xfrm>
            <a:custGeom>
              <a:avLst/>
              <a:gdLst>
                <a:gd name="T0" fmla="*/ 63 w 70"/>
                <a:gd name="T1" fmla="*/ 0 h 119"/>
                <a:gd name="T2" fmla="*/ 6 w 70"/>
                <a:gd name="T3" fmla="*/ 0 h 119"/>
                <a:gd name="T4" fmla="*/ 0 w 70"/>
                <a:gd name="T5" fmla="*/ 7 h 119"/>
                <a:gd name="T6" fmla="*/ 0 w 70"/>
                <a:gd name="T7" fmla="*/ 113 h 119"/>
                <a:gd name="T8" fmla="*/ 6 w 70"/>
                <a:gd name="T9" fmla="*/ 119 h 119"/>
                <a:gd name="T10" fmla="*/ 63 w 70"/>
                <a:gd name="T11" fmla="*/ 119 h 119"/>
                <a:gd name="T12" fmla="*/ 70 w 70"/>
                <a:gd name="T13" fmla="*/ 113 h 119"/>
                <a:gd name="T14" fmla="*/ 70 w 70"/>
                <a:gd name="T15" fmla="*/ 7 h 119"/>
                <a:gd name="T16" fmla="*/ 63 w 70"/>
                <a:gd name="T17" fmla="*/ 0 h 119"/>
                <a:gd name="T18" fmla="*/ 29 w 70"/>
                <a:gd name="T19" fmla="*/ 7 h 119"/>
                <a:gd name="T20" fmla="*/ 40 w 70"/>
                <a:gd name="T21" fmla="*/ 7 h 119"/>
                <a:gd name="T22" fmla="*/ 42 w 70"/>
                <a:gd name="T23" fmla="*/ 8 h 119"/>
                <a:gd name="T24" fmla="*/ 40 w 70"/>
                <a:gd name="T25" fmla="*/ 9 h 119"/>
                <a:gd name="T26" fmla="*/ 29 w 70"/>
                <a:gd name="T27" fmla="*/ 9 h 119"/>
                <a:gd name="T28" fmla="*/ 28 w 70"/>
                <a:gd name="T29" fmla="*/ 8 h 119"/>
                <a:gd name="T30" fmla="*/ 29 w 70"/>
                <a:gd name="T31" fmla="*/ 7 h 119"/>
                <a:gd name="T32" fmla="*/ 35 w 70"/>
                <a:gd name="T33" fmla="*/ 114 h 119"/>
                <a:gd name="T34" fmla="*/ 31 w 70"/>
                <a:gd name="T35" fmla="*/ 111 h 119"/>
                <a:gd name="T36" fmla="*/ 35 w 70"/>
                <a:gd name="T37" fmla="*/ 107 h 119"/>
                <a:gd name="T38" fmla="*/ 38 w 70"/>
                <a:gd name="T39" fmla="*/ 111 h 119"/>
                <a:gd name="T40" fmla="*/ 35 w 70"/>
                <a:gd name="T41" fmla="*/ 114 h 119"/>
                <a:gd name="T42" fmla="*/ 62 w 70"/>
                <a:gd name="T43" fmla="*/ 100 h 119"/>
                <a:gd name="T44" fmla="*/ 59 w 70"/>
                <a:gd name="T45" fmla="*/ 103 h 119"/>
                <a:gd name="T46" fmla="*/ 10 w 70"/>
                <a:gd name="T47" fmla="*/ 103 h 119"/>
                <a:gd name="T48" fmla="*/ 7 w 70"/>
                <a:gd name="T49" fmla="*/ 100 h 119"/>
                <a:gd name="T50" fmla="*/ 7 w 70"/>
                <a:gd name="T51" fmla="*/ 17 h 119"/>
                <a:gd name="T52" fmla="*/ 10 w 70"/>
                <a:gd name="T53" fmla="*/ 13 h 119"/>
                <a:gd name="T54" fmla="*/ 59 w 70"/>
                <a:gd name="T55" fmla="*/ 13 h 119"/>
                <a:gd name="T56" fmla="*/ 62 w 70"/>
                <a:gd name="T57" fmla="*/ 17 h 119"/>
                <a:gd name="T58" fmla="*/ 62 w 70"/>
                <a:gd name="T59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9">
                  <a:moveTo>
                    <a:pt x="6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6"/>
                    <a:pt x="3" y="119"/>
                    <a:pt x="6" y="11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7" y="119"/>
                    <a:pt x="70" y="116"/>
                    <a:pt x="70" y="113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3"/>
                    <a:pt x="67" y="0"/>
                    <a:pt x="63" y="0"/>
                  </a:cubicBezTo>
                  <a:close/>
                  <a:moveTo>
                    <a:pt x="29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1" y="7"/>
                    <a:pt x="42" y="7"/>
                    <a:pt x="42" y="8"/>
                  </a:cubicBezTo>
                  <a:cubicBezTo>
                    <a:pt x="42" y="9"/>
                    <a:pt x="41" y="9"/>
                    <a:pt x="4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7"/>
                    <a:pt x="28" y="7"/>
                    <a:pt x="29" y="7"/>
                  </a:cubicBezTo>
                  <a:close/>
                  <a:moveTo>
                    <a:pt x="35" y="114"/>
                  </a:moveTo>
                  <a:cubicBezTo>
                    <a:pt x="33" y="114"/>
                    <a:pt x="31" y="113"/>
                    <a:pt x="31" y="111"/>
                  </a:cubicBezTo>
                  <a:cubicBezTo>
                    <a:pt x="31" y="109"/>
                    <a:pt x="33" y="107"/>
                    <a:pt x="35" y="107"/>
                  </a:cubicBezTo>
                  <a:cubicBezTo>
                    <a:pt x="37" y="107"/>
                    <a:pt x="38" y="109"/>
                    <a:pt x="38" y="111"/>
                  </a:cubicBezTo>
                  <a:cubicBezTo>
                    <a:pt x="38" y="113"/>
                    <a:pt x="37" y="114"/>
                    <a:pt x="35" y="114"/>
                  </a:cubicBezTo>
                  <a:close/>
                  <a:moveTo>
                    <a:pt x="62" y="100"/>
                  </a:moveTo>
                  <a:cubicBezTo>
                    <a:pt x="62" y="102"/>
                    <a:pt x="61" y="103"/>
                    <a:pt x="59" y="10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8" y="103"/>
                    <a:pt x="7" y="102"/>
                    <a:pt x="7" y="10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5"/>
                    <a:pt x="8" y="13"/>
                    <a:pt x="10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1" y="13"/>
                    <a:pt x="62" y="15"/>
                    <a:pt x="62" y="17"/>
                  </a:cubicBezTo>
                  <a:lnTo>
                    <a:pt x="62" y="10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" name="ï$liḍe"/>
            <p:cNvSpPr/>
            <p:nvPr/>
          </p:nvSpPr>
          <p:spPr bwMode="auto">
            <a:xfrm>
              <a:off x="6193723" y="2673255"/>
              <a:ext cx="32982" cy="63520"/>
            </a:xfrm>
            <a:custGeom>
              <a:avLst/>
              <a:gdLst>
                <a:gd name="T0" fmla="*/ 13 w 13"/>
                <a:gd name="T1" fmla="*/ 25 h 25"/>
                <a:gd name="T2" fmla="*/ 13 w 13"/>
                <a:gd name="T3" fmla="*/ 4 h 25"/>
                <a:gd name="T4" fmla="*/ 10 w 13"/>
                <a:gd name="T5" fmla="*/ 0 h 25"/>
                <a:gd name="T6" fmla="*/ 3 w 13"/>
                <a:gd name="T7" fmla="*/ 0 h 25"/>
                <a:gd name="T8" fmla="*/ 0 w 13"/>
                <a:gd name="T9" fmla="*/ 4 h 25"/>
                <a:gd name="T10" fmla="*/ 0 w 13"/>
                <a:gd name="T11" fmla="*/ 25 h 25"/>
                <a:gd name="T12" fmla="*/ 13 w 13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5">
                  <a:moveTo>
                    <a:pt x="13" y="25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3" y="2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" name="i$ľïḑé"/>
            <p:cNvSpPr/>
            <p:nvPr/>
          </p:nvSpPr>
          <p:spPr bwMode="auto">
            <a:xfrm>
              <a:off x="6234033" y="2658597"/>
              <a:ext cx="32982" cy="78178"/>
            </a:xfrm>
            <a:custGeom>
              <a:avLst/>
              <a:gdLst>
                <a:gd name="T0" fmla="*/ 13 w 13"/>
                <a:gd name="T1" fmla="*/ 31 h 31"/>
                <a:gd name="T2" fmla="*/ 13 w 13"/>
                <a:gd name="T3" fmla="*/ 3 h 31"/>
                <a:gd name="T4" fmla="*/ 10 w 13"/>
                <a:gd name="T5" fmla="*/ 0 h 31"/>
                <a:gd name="T6" fmla="*/ 3 w 13"/>
                <a:gd name="T7" fmla="*/ 0 h 31"/>
                <a:gd name="T8" fmla="*/ 0 w 13"/>
                <a:gd name="T9" fmla="*/ 3 h 31"/>
                <a:gd name="T10" fmla="*/ 0 w 13"/>
                <a:gd name="T11" fmla="*/ 31 h 31"/>
                <a:gd name="T12" fmla="*/ 13 w 13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13" y="31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3" y="3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7" name="îşlïdé"/>
            <p:cNvSpPr/>
            <p:nvPr/>
          </p:nvSpPr>
          <p:spPr bwMode="auto">
            <a:xfrm>
              <a:off x="6274344" y="2632945"/>
              <a:ext cx="36646" cy="103831"/>
            </a:xfrm>
            <a:custGeom>
              <a:avLst/>
              <a:gdLst>
                <a:gd name="T0" fmla="*/ 14 w 14"/>
                <a:gd name="T1" fmla="*/ 41 h 41"/>
                <a:gd name="T2" fmla="*/ 14 w 14"/>
                <a:gd name="T3" fmla="*/ 3 h 41"/>
                <a:gd name="T4" fmla="*/ 10 w 14"/>
                <a:gd name="T5" fmla="*/ 0 h 41"/>
                <a:gd name="T6" fmla="*/ 3 w 14"/>
                <a:gd name="T7" fmla="*/ 0 h 41"/>
                <a:gd name="T8" fmla="*/ 0 w 14"/>
                <a:gd name="T9" fmla="*/ 3 h 41"/>
                <a:gd name="T10" fmla="*/ 0 w 14"/>
                <a:gd name="T11" fmla="*/ 41 h 41"/>
                <a:gd name="T12" fmla="*/ 14 w 14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1">
                  <a:moveTo>
                    <a:pt x="14" y="41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14" y="4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8" name="îṣḻïďè"/>
            <p:cNvSpPr/>
            <p:nvPr/>
          </p:nvSpPr>
          <p:spPr bwMode="auto">
            <a:xfrm>
              <a:off x="6483226" y="1439508"/>
              <a:ext cx="155135" cy="210104"/>
            </a:xfrm>
            <a:custGeom>
              <a:avLst/>
              <a:gdLst>
                <a:gd name="T0" fmla="*/ 49 w 61"/>
                <a:gd name="T1" fmla="*/ 77 h 83"/>
                <a:gd name="T2" fmla="*/ 6 w 61"/>
                <a:gd name="T3" fmla="*/ 77 h 83"/>
                <a:gd name="T4" fmla="*/ 6 w 61"/>
                <a:gd name="T5" fmla="*/ 22 h 83"/>
                <a:gd name="T6" fmla="*/ 16 w 61"/>
                <a:gd name="T7" fmla="*/ 22 h 83"/>
                <a:gd name="T8" fmla="*/ 22 w 61"/>
                <a:gd name="T9" fmla="*/ 16 h 83"/>
                <a:gd name="T10" fmla="*/ 22 w 61"/>
                <a:gd name="T11" fmla="*/ 6 h 83"/>
                <a:gd name="T12" fmla="*/ 55 w 61"/>
                <a:gd name="T13" fmla="*/ 6 h 83"/>
                <a:gd name="T14" fmla="*/ 55 w 61"/>
                <a:gd name="T15" fmla="*/ 55 h 83"/>
                <a:gd name="T16" fmla="*/ 55 w 61"/>
                <a:gd name="T17" fmla="*/ 54 h 83"/>
                <a:gd name="T18" fmla="*/ 61 w 61"/>
                <a:gd name="T19" fmla="*/ 61 h 83"/>
                <a:gd name="T20" fmla="*/ 61 w 61"/>
                <a:gd name="T21" fmla="*/ 4 h 83"/>
                <a:gd name="T22" fmla="*/ 57 w 61"/>
                <a:gd name="T23" fmla="*/ 0 h 83"/>
                <a:gd name="T24" fmla="*/ 20 w 61"/>
                <a:gd name="T25" fmla="*/ 0 h 83"/>
                <a:gd name="T26" fmla="*/ 0 w 61"/>
                <a:gd name="T27" fmla="*/ 20 h 83"/>
                <a:gd name="T28" fmla="*/ 0 w 61"/>
                <a:gd name="T29" fmla="*/ 22 h 83"/>
                <a:gd name="T30" fmla="*/ 0 w 61"/>
                <a:gd name="T31" fmla="*/ 22 h 83"/>
                <a:gd name="T32" fmla="*/ 0 w 61"/>
                <a:gd name="T33" fmla="*/ 22 h 83"/>
                <a:gd name="T34" fmla="*/ 0 w 61"/>
                <a:gd name="T35" fmla="*/ 79 h 83"/>
                <a:gd name="T36" fmla="*/ 4 w 61"/>
                <a:gd name="T37" fmla="*/ 83 h 83"/>
                <a:gd name="T38" fmla="*/ 55 w 61"/>
                <a:gd name="T39" fmla="*/ 83 h 83"/>
                <a:gd name="T40" fmla="*/ 49 w 61"/>
                <a:gd name="T41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83">
                  <a:moveTo>
                    <a:pt x="49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9" y="22"/>
                    <a:pt x="22" y="19"/>
                    <a:pt x="22" y="1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2"/>
                    <a:pt x="59" y="0"/>
                    <a:pt x="5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4" y="83"/>
                  </a:cubicBezTo>
                  <a:cubicBezTo>
                    <a:pt x="55" y="83"/>
                    <a:pt x="55" y="83"/>
                    <a:pt x="55" y="83"/>
                  </a:cubicBezTo>
                  <a:lnTo>
                    <a:pt x="49" y="7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9" name="î$ļîḋê"/>
            <p:cNvSpPr/>
            <p:nvPr/>
          </p:nvSpPr>
          <p:spPr bwMode="auto">
            <a:xfrm>
              <a:off x="6497884" y="1489591"/>
              <a:ext cx="160021" cy="160021"/>
            </a:xfrm>
            <a:custGeom>
              <a:avLst/>
              <a:gdLst>
                <a:gd name="T0" fmla="*/ 62 w 63"/>
                <a:gd name="T1" fmla="*/ 55 h 63"/>
                <a:gd name="T2" fmla="*/ 43 w 63"/>
                <a:gd name="T3" fmla="*/ 35 h 63"/>
                <a:gd name="T4" fmla="*/ 43 w 63"/>
                <a:gd name="T5" fmla="*/ 35 h 63"/>
                <a:gd name="T6" fmla="*/ 45 w 63"/>
                <a:gd name="T7" fmla="*/ 18 h 63"/>
                <a:gd name="T8" fmla="*/ 18 w 63"/>
                <a:gd name="T9" fmla="*/ 4 h 63"/>
                <a:gd name="T10" fmla="*/ 4 w 63"/>
                <a:gd name="T11" fmla="*/ 31 h 63"/>
                <a:gd name="T12" fmla="*/ 31 w 63"/>
                <a:gd name="T13" fmla="*/ 45 h 63"/>
                <a:gd name="T14" fmla="*/ 36 w 63"/>
                <a:gd name="T15" fmla="*/ 42 h 63"/>
                <a:gd name="T16" fmla="*/ 54 w 63"/>
                <a:gd name="T17" fmla="*/ 62 h 63"/>
                <a:gd name="T18" fmla="*/ 57 w 63"/>
                <a:gd name="T19" fmla="*/ 62 h 63"/>
                <a:gd name="T20" fmla="*/ 61 w 63"/>
                <a:gd name="T21" fmla="*/ 58 h 63"/>
                <a:gd name="T22" fmla="*/ 62 w 63"/>
                <a:gd name="T23" fmla="*/ 55 h 63"/>
                <a:gd name="T24" fmla="*/ 10 w 63"/>
                <a:gd name="T25" fmla="*/ 29 h 63"/>
                <a:gd name="T26" fmla="*/ 20 w 63"/>
                <a:gd name="T27" fmla="*/ 9 h 63"/>
                <a:gd name="T28" fmla="*/ 40 w 63"/>
                <a:gd name="T29" fmla="*/ 19 h 63"/>
                <a:gd name="T30" fmla="*/ 29 w 63"/>
                <a:gd name="T31" fmla="*/ 39 h 63"/>
                <a:gd name="T32" fmla="*/ 10 w 63"/>
                <a:gd name="T33" fmla="*/ 2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62" y="55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6" y="30"/>
                    <a:pt x="47" y="24"/>
                    <a:pt x="45" y="18"/>
                  </a:cubicBezTo>
                  <a:cubicBezTo>
                    <a:pt x="42" y="6"/>
                    <a:pt x="29" y="0"/>
                    <a:pt x="18" y="4"/>
                  </a:cubicBezTo>
                  <a:cubicBezTo>
                    <a:pt x="7" y="7"/>
                    <a:pt x="0" y="19"/>
                    <a:pt x="4" y="31"/>
                  </a:cubicBezTo>
                  <a:cubicBezTo>
                    <a:pt x="8" y="42"/>
                    <a:pt x="20" y="48"/>
                    <a:pt x="31" y="45"/>
                  </a:cubicBezTo>
                  <a:cubicBezTo>
                    <a:pt x="33" y="44"/>
                    <a:pt x="34" y="43"/>
                    <a:pt x="36" y="4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5" y="63"/>
                    <a:pt x="56" y="63"/>
                    <a:pt x="57" y="62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2" y="57"/>
                    <a:pt x="63" y="56"/>
                    <a:pt x="62" y="55"/>
                  </a:cubicBezTo>
                  <a:close/>
                  <a:moveTo>
                    <a:pt x="10" y="29"/>
                  </a:moveTo>
                  <a:cubicBezTo>
                    <a:pt x="7" y="21"/>
                    <a:pt x="12" y="12"/>
                    <a:pt x="20" y="9"/>
                  </a:cubicBezTo>
                  <a:cubicBezTo>
                    <a:pt x="28" y="7"/>
                    <a:pt x="37" y="11"/>
                    <a:pt x="40" y="19"/>
                  </a:cubicBezTo>
                  <a:cubicBezTo>
                    <a:pt x="42" y="28"/>
                    <a:pt x="38" y="37"/>
                    <a:pt x="29" y="39"/>
                  </a:cubicBezTo>
                  <a:cubicBezTo>
                    <a:pt x="21" y="42"/>
                    <a:pt x="12" y="37"/>
                    <a:pt x="10" y="29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0" name="î$ľíďè"/>
            <p:cNvSpPr/>
            <p:nvPr/>
          </p:nvSpPr>
          <p:spPr bwMode="auto">
            <a:xfrm>
              <a:off x="6528423" y="1512800"/>
              <a:ext cx="68406" cy="50083"/>
            </a:xfrm>
            <a:custGeom>
              <a:avLst/>
              <a:gdLst>
                <a:gd name="T0" fmla="*/ 5 w 27"/>
                <a:gd name="T1" fmla="*/ 9 h 20"/>
                <a:gd name="T2" fmla="*/ 25 w 27"/>
                <a:gd name="T3" fmla="*/ 19 h 20"/>
                <a:gd name="T4" fmla="*/ 25 w 27"/>
                <a:gd name="T5" fmla="*/ 20 h 20"/>
                <a:gd name="T6" fmla="*/ 26 w 27"/>
                <a:gd name="T7" fmla="*/ 11 h 20"/>
                <a:gd name="T8" fmla="*/ 9 w 27"/>
                <a:gd name="T9" fmla="*/ 2 h 20"/>
                <a:gd name="T10" fmla="*/ 0 w 27"/>
                <a:gd name="T11" fmla="*/ 12 h 20"/>
                <a:gd name="T12" fmla="*/ 5 w 27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5" y="9"/>
                  </a:moveTo>
                  <a:cubicBezTo>
                    <a:pt x="13" y="6"/>
                    <a:pt x="22" y="11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7"/>
                    <a:pt x="27" y="14"/>
                    <a:pt x="26" y="11"/>
                  </a:cubicBezTo>
                  <a:cubicBezTo>
                    <a:pt x="23" y="4"/>
                    <a:pt x="16" y="0"/>
                    <a:pt x="9" y="2"/>
                  </a:cubicBezTo>
                  <a:cubicBezTo>
                    <a:pt x="4" y="4"/>
                    <a:pt x="1" y="7"/>
                    <a:pt x="0" y="12"/>
                  </a:cubicBezTo>
                  <a:cubicBezTo>
                    <a:pt x="1" y="10"/>
                    <a:pt x="3" y="9"/>
                    <a:pt x="5" y="9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1" name="ïṥ1îḋe"/>
            <p:cNvSpPr/>
            <p:nvPr/>
          </p:nvSpPr>
          <p:spPr bwMode="auto">
            <a:xfrm>
              <a:off x="5878568" y="2376423"/>
              <a:ext cx="155135" cy="81843"/>
            </a:xfrm>
            <a:custGeom>
              <a:avLst/>
              <a:gdLst>
                <a:gd name="T0" fmla="*/ 46 w 61"/>
                <a:gd name="T1" fmla="*/ 0 h 32"/>
                <a:gd name="T2" fmla="*/ 40 w 61"/>
                <a:gd name="T3" fmla="*/ 0 h 32"/>
                <a:gd name="T4" fmla="*/ 35 w 61"/>
                <a:gd name="T5" fmla="*/ 17 h 32"/>
                <a:gd name="T6" fmla="*/ 32 w 61"/>
                <a:gd name="T7" fmla="*/ 8 h 32"/>
                <a:gd name="T8" fmla="*/ 36 w 61"/>
                <a:gd name="T9" fmla="*/ 3 h 32"/>
                <a:gd name="T10" fmla="*/ 35 w 61"/>
                <a:gd name="T11" fmla="*/ 3 h 32"/>
                <a:gd name="T12" fmla="*/ 30 w 61"/>
                <a:gd name="T13" fmla="*/ 3 h 32"/>
                <a:gd name="T14" fmla="*/ 26 w 61"/>
                <a:gd name="T15" fmla="*/ 3 h 32"/>
                <a:gd name="T16" fmla="*/ 26 w 61"/>
                <a:gd name="T17" fmla="*/ 3 h 32"/>
                <a:gd name="T18" fmla="*/ 30 w 61"/>
                <a:gd name="T19" fmla="*/ 8 h 32"/>
                <a:gd name="T20" fmla="*/ 26 w 61"/>
                <a:gd name="T21" fmla="*/ 17 h 32"/>
                <a:gd name="T22" fmla="*/ 21 w 61"/>
                <a:gd name="T23" fmla="*/ 0 h 32"/>
                <a:gd name="T24" fmla="*/ 15 w 61"/>
                <a:gd name="T25" fmla="*/ 0 h 32"/>
                <a:gd name="T26" fmla="*/ 0 w 61"/>
                <a:gd name="T27" fmla="*/ 15 h 32"/>
                <a:gd name="T28" fmla="*/ 0 w 61"/>
                <a:gd name="T29" fmla="*/ 32 h 32"/>
                <a:gd name="T30" fmla="*/ 61 w 61"/>
                <a:gd name="T31" fmla="*/ 32 h 32"/>
                <a:gd name="T32" fmla="*/ 61 w 61"/>
                <a:gd name="T33" fmla="*/ 15 h 32"/>
                <a:gd name="T34" fmla="*/ 46 w 61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32">
                  <a:moveTo>
                    <a:pt x="46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3"/>
                    <a:pt x="32" y="3"/>
                    <a:pt x="30" y="3"/>
                  </a:cubicBezTo>
                  <a:cubicBezTo>
                    <a:pt x="29" y="3"/>
                    <a:pt x="27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7"/>
                    <a:pt x="55" y="0"/>
                    <a:pt x="46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ísļiḍè"/>
            <p:cNvSpPr/>
            <p:nvPr/>
          </p:nvSpPr>
          <p:spPr bwMode="auto">
            <a:xfrm>
              <a:off x="5909106" y="2277479"/>
              <a:ext cx="94058" cy="98944"/>
            </a:xfrm>
            <a:custGeom>
              <a:avLst/>
              <a:gdLst>
                <a:gd name="T0" fmla="*/ 34 w 37"/>
                <a:gd name="T1" fmla="*/ 14 h 39"/>
                <a:gd name="T2" fmla="*/ 19 w 37"/>
                <a:gd name="T3" fmla="*/ 0 h 39"/>
                <a:gd name="T4" fmla="*/ 3 w 37"/>
                <a:gd name="T5" fmla="*/ 14 h 39"/>
                <a:gd name="T6" fmla="*/ 0 w 37"/>
                <a:gd name="T7" fmla="*/ 19 h 39"/>
                <a:gd name="T8" fmla="*/ 4 w 37"/>
                <a:gd name="T9" fmla="*/ 25 h 39"/>
                <a:gd name="T10" fmla="*/ 5 w 37"/>
                <a:gd name="T11" fmla="*/ 25 h 39"/>
                <a:gd name="T12" fmla="*/ 19 w 37"/>
                <a:gd name="T13" fmla="*/ 39 h 39"/>
                <a:gd name="T14" fmla="*/ 33 w 37"/>
                <a:gd name="T15" fmla="*/ 25 h 39"/>
                <a:gd name="T16" fmla="*/ 33 w 37"/>
                <a:gd name="T17" fmla="*/ 25 h 39"/>
                <a:gd name="T18" fmla="*/ 37 w 37"/>
                <a:gd name="T19" fmla="*/ 19 h 39"/>
                <a:gd name="T20" fmla="*/ 34 w 37"/>
                <a:gd name="T21" fmla="*/ 14 h 39"/>
                <a:gd name="T22" fmla="*/ 29 w 37"/>
                <a:gd name="T23" fmla="*/ 16 h 39"/>
                <a:gd name="T24" fmla="*/ 27 w 37"/>
                <a:gd name="T25" fmla="*/ 16 h 39"/>
                <a:gd name="T26" fmla="*/ 27 w 37"/>
                <a:gd name="T27" fmla="*/ 18 h 39"/>
                <a:gd name="T28" fmla="*/ 28 w 37"/>
                <a:gd name="T29" fmla="*/ 19 h 39"/>
                <a:gd name="T30" fmla="*/ 29 w 37"/>
                <a:gd name="T31" fmla="*/ 20 h 39"/>
                <a:gd name="T32" fmla="*/ 27 w 37"/>
                <a:gd name="T33" fmla="*/ 23 h 39"/>
                <a:gd name="T34" fmla="*/ 26 w 37"/>
                <a:gd name="T35" fmla="*/ 23 h 39"/>
                <a:gd name="T36" fmla="*/ 25 w 37"/>
                <a:gd name="T37" fmla="*/ 22 h 39"/>
                <a:gd name="T38" fmla="*/ 23 w 37"/>
                <a:gd name="T39" fmla="*/ 23 h 39"/>
                <a:gd name="T40" fmla="*/ 24 w 37"/>
                <a:gd name="T41" fmla="*/ 25 h 39"/>
                <a:gd name="T42" fmla="*/ 23 w 37"/>
                <a:gd name="T43" fmla="*/ 25 h 39"/>
                <a:gd name="T44" fmla="*/ 20 w 37"/>
                <a:gd name="T45" fmla="*/ 26 h 39"/>
                <a:gd name="T46" fmla="*/ 19 w 37"/>
                <a:gd name="T47" fmla="*/ 26 h 39"/>
                <a:gd name="T48" fmla="*/ 19 w 37"/>
                <a:gd name="T49" fmla="*/ 24 h 39"/>
                <a:gd name="T50" fmla="*/ 17 w 37"/>
                <a:gd name="T51" fmla="*/ 24 h 39"/>
                <a:gd name="T52" fmla="*/ 16 w 37"/>
                <a:gd name="T53" fmla="*/ 25 h 39"/>
                <a:gd name="T54" fmla="*/ 15 w 37"/>
                <a:gd name="T55" fmla="*/ 26 h 39"/>
                <a:gd name="T56" fmla="*/ 12 w 37"/>
                <a:gd name="T57" fmla="*/ 24 h 39"/>
                <a:gd name="T58" fmla="*/ 12 w 37"/>
                <a:gd name="T59" fmla="*/ 23 h 39"/>
                <a:gd name="T60" fmla="*/ 13 w 37"/>
                <a:gd name="T61" fmla="*/ 22 h 39"/>
                <a:gd name="T62" fmla="*/ 12 w 37"/>
                <a:gd name="T63" fmla="*/ 20 h 39"/>
                <a:gd name="T64" fmla="*/ 10 w 37"/>
                <a:gd name="T65" fmla="*/ 21 h 39"/>
                <a:gd name="T66" fmla="*/ 9 w 37"/>
                <a:gd name="T67" fmla="*/ 20 h 39"/>
                <a:gd name="T68" fmla="*/ 8 w 37"/>
                <a:gd name="T69" fmla="*/ 17 h 39"/>
                <a:gd name="T70" fmla="*/ 9 w 37"/>
                <a:gd name="T71" fmla="*/ 16 h 39"/>
                <a:gd name="T72" fmla="*/ 10 w 37"/>
                <a:gd name="T73" fmla="*/ 16 h 39"/>
                <a:gd name="T74" fmla="*/ 11 w 37"/>
                <a:gd name="T75" fmla="*/ 14 h 39"/>
                <a:gd name="T76" fmla="*/ 9 w 37"/>
                <a:gd name="T77" fmla="*/ 13 h 39"/>
                <a:gd name="T78" fmla="*/ 9 w 37"/>
                <a:gd name="T79" fmla="*/ 12 h 39"/>
                <a:gd name="T80" fmla="*/ 11 w 37"/>
                <a:gd name="T81" fmla="*/ 9 h 39"/>
                <a:gd name="T82" fmla="*/ 12 w 37"/>
                <a:gd name="T83" fmla="*/ 9 h 39"/>
                <a:gd name="T84" fmla="*/ 13 w 37"/>
                <a:gd name="T85" fmla="*/ 10 h 39"/>
                <a:gd name="T86" fmla="*/ 15 w 37"/>
                <a:gd name="T87" fmla="*/ 9 h 39"/>
                <a:gd name="T88" fmla="*/ 14 w 37"/>
                <a:gd name="T89" fmla="*/ 8 h 39"/>
                <a:gd name="T90" fmla="*/ 14 w 37"/>
                <a:gd name="T91" fmla="*/ 7 h 39"/>
                <a:gd name="T92" fmla="*/ 18 w 37"/>
                <a:gd name="T93" fmla="*/ 6 h 39"/>
                <a:gd name="T94" fmla="*/ 19 w 37"/>
                <a:gd name="T95" fmla="*/ 6 h 39"/>
                <a:gd name="T96" fmla="*/ 19 w 37"/>
                <a:gd name="T97" fmla="*/ 8 h 39"/>
                <a:gd name="T98" fmla="*/ 21 w 37"/>
                <a:gd name="T99" fmla="*/ 8 h 39"/>
                <a:gd name="T100" fmla="*/ 21 w 37"/>
                <a:gd name="T101" fmla="*/ 7 h 39"/>
                <a:gd name="T102" fmla="*/ 22 w 37"/>
                <a:gd name="T103" fmla="*/ 6 h 39"/>
                <a:gd name="T104" fmla="*/ 25 w 37"/>
                <a:gd name="T105" fmla="*/ 8 h 39"/>
                <a:gd name="T106" fmla="*/ 26 w 37"/>
                <a:gd name="T107" fmla="*/ 9 h 39"/>
                <a:gd name="T108" fmla="*/ 25 w 37"/>
                <a:gd name="T109" fmla="*/ 10 h 39"/>
                <a:gd name="T110" fmla="*/ 26 w 37"/>
                <a:gd name="T111" fmla="*/ 12 h 39"/>
                <a:gd name="T112" fmla="*/ 27 w 37"/>
                <a:gd name="T113" fmla="*/ 11 h 39"/>
                <a:gd name="T114" fmla="*/ 28 w 37"/>
                <a:gd name="T115" fmla="*/ 12 h 39"/>
                <a:gd name="T116" fmla="*/ 29 w 37"/>
                <a:gd name="T117" fmla="*/ 15 h 39"/>
                <a:gd name="T118" fmla="*/ 29 w 37"/>
                <a:gd name="T11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" h="39">
                  <a:moveTo>
                    <a:pt x="34" y="14"/>
                  </a:moveTo>
                  <a:cubicBezTo>
                    <a:pt x="34" y="4"/>
                    <a:pt x="27" y="0"/>
                    <a:pt x="19" y="0"/>
                  </a:cubicBezTo>
                  <a:cubicBezTo>
                    <a:pt x="11" y="0"/>
                    <a:pt x="4" y="4"/>
                    <a:pt x="3" y="14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0" y="22"/>
                    <a:pt x="2" y="25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33"/>
                    <a:pt x="13" y="39"/>
                    <a:pt x="19" y="39"/>
                  </a:cubicBezTo>
                  <a:cubicBezTo>
                    <a:pt x="25" y="39"/>
                    <a:pt x="30" y="3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5" y="25"/>
                    <a:pt x="37" y="22"/>
                    <a:pt x="37" y="19"/>
                  </a:cubicBezTo>
                  <a:cubicBezTo>
                    <a:pt x="37" y="17"/>
                    <a:pt x="36" y="15"/>
                    <a:pt x="34" y="14"/>
                  </a:cubicBezTo>
                  <a:close/>
                  <a:moveTo>
                    <a:pt x="29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20"/>
                  </a:cubicBezTo>
                  <a:cubicBezTo>
                    <a:pt x="28" y="21"/>
                    <a:pt x="27" y="22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3" y="23"/>
                    <a:pt x="23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3" y="25"/>
                  </a:cubicBezTo>
                  <a:cubicBezTo>
                    <a:pt x="22" y="26"/>
                    <a:pt x="21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6"/>
                    <a:pt x="16" y="26"/>
                    <a:pt x="15" y="26"/>
                  </a:cubicBezTo>
                  <a:cubicBezTo>
                    <a:pt x="14" y="25"/>
                    <a:pt x="13" y="25"/>
                    <a:pt x="12" y="24"/>
                  </a:cubicBezTo>
                  <a:cubicBezTo>
                    <a:pt x="12" y="24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9" y="21"/>
                    <a:pt x="9" y="20"/>
                  </a:cubicBezTo>
                  <a:cubicBezTo>
                    <a:pt x="9" y="19"/>
                    <a:pt x="8" y="18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1" y="15"/>
                    <a:pt x="11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2"/>
                  </a:cubicBezTo>
                  <a:cubicBezTo>
                    <a:pt x="9" y="11"/>
                    <a:pt x="10" y="10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7" y="6"/>
                    <a:pt x="18" y="6"/>
                  </a:cubicBezTo>
                  <a:cubicBezTo>
                    <a:pt x="18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3" y="7"/>
                    <a:pt x="24" y="7"/>
                    <a:pt x="25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1"/>
                    <a:pt x="25" y="11"/>
                    <a:pt x="26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8" y="12"/>
                  </a:cubicBezTo>
                  <a:cubicBezTo>
                    <a:pt x="29" y="13"/>
                    <a:pt x="29" y="14"/>
                    <a:pt x="29" y="15"/>
                  </a:cubicBezTo>
                  <a:cubicBezTo>
                    <a:pt x="29" y="16"/>
                    <a:pt x="29" y="16"/>
                    <a:pt x="29" y="1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ïşliḋê"/>
            <p:cNvSpPr/>
            <p:nvPr/>
          </p:nvSpPr>
          <p:spPr bwMode="auto">
            <a:xfrm>
              <a:off x="5944530" y="2308018"/>
              <a:ext cx="23209" cy="20766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íşlïḍe"/>
            <p:cNvSpPr/>
            <p:nvPr/>
          </p:nvSpPr>
          <p:spPr bwMode="auto">
            <a:xfrm>
              <a:off x="6061797" y="3626050"/>
              <a:ext cx="205217" cy="205217"/>
            </a:xfrm>
            <a:custGeom>
              <a:avLst/>
              <a:gdLst>
                <a:gd name="T0" fmla="*/ 61 w 81"/>
                <a:gd name="T1" fmla="*/ 67 h 81"/>
                <a:gd name="T2" fmla="*/ 54 w 81"/>
                <a:gd name="T3" fmla="*/ 72 h 81"/>
                <a:gd name="T4" fmla="*/ 57 w 81"/>
                <a:gd name="T5" fmla="*/ 68 h 81"/>
                <a:gd name="T6" fmla="*/ 53 w 81"/>
                <a:gd name="T7" fmla="*/ 68 h 81"/>
                <a:gd name="T8" fmla="*/ 50 w 81"/>
                <a:gd name="T9" fmla="*/ 68 h 81"/>
                <a:gd name="T10" fmla="*/ 40 w 81"/>
                <a:gd name="T11" fmla="*/ 75 h 81"/>
                <a:gd name="T12" fmla="*/ 26 w 81"/>
                <a:gd name="T13" fmla="*/ 57 h 81"/>
                <a:gd name="T14" fmla="*/ 33 w 81"/>
                <a:gd name="T15" fmla="*/ 57 h 81"/>
                <a:gd name="T16" fmla="*/ 31 w 81"/>
                <a:gd name="T17" fmla="*/ 52 h 81"/>
                <a:gd name="T18" fmla="*/ 31 w 81"/>
                <a:gd name="T19" fmla="*/ 51 h 81"/>
                <a:gd name="T20" fmla="*/ 25 w 81"/>
                <a:gd name="T21" fmla="*/ 51 h 81"/>
                <a:gd name="T22" fmla="*/ 24 w 81"/>
                <a:gd name="T23" fmla="*/ 40 h 81"/>
                <a:gd name="T24" fmla="*/ 25 w 81"/>
                <a:gd name="T25" fmla="*/ 31 h 81"/>
                <a:gd name="T26" fmla="*/ 35 w 81"/>
                <a:gd name="T27" fmla="*/ 31 h 81"/>
                <a:gd name="T28" fmla="*/ 42 w 81"/>
                <a:gd name="T29" fmla="*/ 25 h 81"/>
                <a:gd name="T30" fmla="*/ 26 w 81"/>
                <a:gd name="T31" fmla="*/ 25 h 81"/>
                <a:gd name="T32" fmla="*/ 40 w 81"/>
                <a:gd name="T33" fmla="*/ 6 h 81"/>
                <a:gd name="T34" fmla="*/ 54 w 81"/>
                <a:gd name="T35" fmla="*/ 23 h 81"/>
                <a:gd name="T36" fmla="*/ 61 w 81"/>
                <a:gd name="T37" fmla="*/ 24 h 81"/>
                <a:gd name="T38" fmla="*/ 54 w 81"/>
                <a:gd name="T39" fmla="*/ 9 h 81"/>
                <a:gd name="T40" fmla="*/ 71 w 81"/>
                <a:gd name="T41" fmla="*/ 25 h 81"/>
                <a:gd name="T42" fmla="*/ 63 w 81"/>
                <a:gd name="T43" fmla="*/ 25 h 81"/>
                <a:gd name="T44" fmla="*/ 70 w 81"/>
                <a:gd name="T45" fmla="*/ 31 h 81"/>
                <a:gd name="T46" fmla="*/ 73 w 81"/>
                <a:gd name="T47" fmla="*/ 31 h 81"/>
                <a:gd name="T48" fmla="*/ 75 w 81"/>
                <a:gd name="T49" fmla="*/ 40 h 81"/>
                <a:gd name="T50" fmla="*/ 75 w 81"/>
                <a:gd name="T51" fmla="*/ 41 h 81"/>
                <a:gd name="T52" fmla="*/ 74 w 81"/>
                <a:gd name="T53" fmla="*/ 53 h 81"/>
                <a:gd name="T54" fmla="*/ 77 w 81"/>
                <a:gd name="T55" fmla="*/ 57 h 81"/>
                <a:gd name="T56" fmla="*/ 77 w 81"/>
                <a:gd name="T57" fmla="*/ 57 h 81"/>
                <a:gd name="T58" fmla="*/ 78 w 81"/>
                <a:gd name="T59" fmla="*/ 57 h 81"/>
                <a:gd name="T60" fmla="*/ 78 w 81"/>
                <a:gd name="T61" fmla="*/ 56 h 81"/>
                <a:gd name="T62" fmla="*/ 81 w 81"/>
                <a:gd name="T63" fmla="*/ 40 h 81"/>
                <a:gd name="T64" fmla="*/ 40 w 81"/>
                <a:gd name="T65" fmla="*/ 0 h 81"/>
                <a:gd name="T66" fmla="*/ 0 w 81"/>
                <a:gd name="T67" fmla="*/ 40 h 81"/>
                <a:gd name="T68" fmla="*/ 40 w 81"/>
                <a:gd name="T69" fmla="*/ 81 h 81"/>
                <a:gd name="T70" fmla="*/ 66 w 81"/>
                <a:gd name="T71" fmla="*/ 72 h 81"/>
                <a:gd name="T72" fmla="*/ 61 w 81"/>
                <a:gd name="T73" fmla="*/ 67 h 81"/>
                <a:gd name="T74" fmla="*/ 26 w 81"/>
                <a:gd name="T75" fmla="*/ 9 h 81"/>
                <a:gd name="T76" fmla="*/ 20 w 81"/>
                <a:gd name="T77" fmla="*/ 25 h 81"/>
                <a:gd name="T78" fmla="*/ 10 w 81"/>
                <a:gd name="T79" fmla="*/ 25 h 81"/>
                <a:gd name="T80" fmla="*/ 26 w 81"/>
                <a:gd name="T81" fmla="*/ 9 h 81"/>
                <a:gd name="T82" fmla="*/ 6 w 81"/>
                <a:gd name="T83" fmla="*/ 40 h 81"/>
                <a:gd name="T84" fmla="*/ 7 w 81"/>
                <a:gd name="T85" fmla="*/ 31 h 81"/>
                <a:gd name="T86" fmla="*/ 19 w 81"/>
                <a:gd name="T87" fmla="*/ 31 h 81"/>
                <a:gd name="T88" fmla="*/ 18 w 81"/>
                <a:gd name="T89" fmla="*/ 40 h 81"/>
                <a:gd name="T90" fmla="*/ 19 w 81"/>
                <a:gd name="T91" fmla="*/ 51 h 81"/>
                <a:gd name="T92" fmla="*/ 8 w 81"/>
                <a:gd name="T93" fmla="*/ 51 h 81"/>
                <a:gd name="T94" fmla="*/ 6 w 81"/>
                <a:gd name="T95" fmla="*/ 40 h 81"/>
                <a:gd name="T96" fmla="*/ 10 w 81"/>
                <a:gd name="T97" fmla="*/ 57 h 81"/>
                <a:gd name="T98" fmla="*/ 20 w 81"/>
                <a:gd name="T99" fmla="*/ 57 h 81"/>
                <a:gd name="T100" fmla="*/ 26 w 81"/>
                <a:gd name="T101" fmla="*/ 72 h 81"/>
                <a:gd name="T102" fmla="*/ 10 w 81"/>
                <a:gd name="T103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1" h="81">
                  <a:moveTo>
                    <a:pt x="61" y="67"/>
                  </a:moveTo>
                  <a:cubicBezTo>
                    <a:pt x="59" y="69"/>
                    <a:pt x="57" y="70"/>
                    <a:pt x="54" y="72"/>
                  </a:cubicBezTo>
                  <a:cubicBezTo>
                    <a:pt x="55" y="70"/>
                    <a:pt x="56" y="69"/>
                    <a:pt x="57" y="68"/>
                  </a:cubicBezTo>
                  <a:cubicBezTo>
                    <a:pt x="55" y="68"/>
                    <a:pt x="54" y="68"/>
                    <a:pt x="53" y="68"/>
                  </a:cubicBezTo>
                  <a:cubicBezTo>
                    <a:pt x="52" y="68"/>
                    <a:pt x="51" y="68"/>
                    <a:pt x="50" y="68"/>
                  </a:cubicBezTo>
                  <a:cubicBezTo>
                    <a:pt x="47" y="72"/>
                    <a:pt x="44" y="75"/>
                    <a:pt x="40" y="75"/>
                  </a:cubicBezTo>
                  <a:cubicBezTo>
                    <a:pt x="35" y="75"/>
                    <a:pt x="29" y="67"/>
                    <a:pt x="26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2" y="55"/>
                    <a:pt x="32" y="54"/>
                    <a:pt x="31" y="52"/>
                  </a:cubicBezTo>
                  <a:cubicBezTo>
                    <a:pt x="31" y="52"/>
                    <a:pt x="31" y="51"/>
                    <a:pt x="3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7"/>
                    <a:pt x="24" y="44"/>
                    <a:pt x="24" y="40"/>
                  </a:cubicBezTo>
                  <a:cubicBezTo>
                    <a:pt x="24" y="37"/>
                    <a:pt x="24" y="34"/>
                    <a:pt x="2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7" y="29"/>
                    <a:pt x="40" y="27"/>
                    <a:pt x="42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9" y="14"/>
                    <a:pt x="35" y="6"/>
                    <a:pt x="40" y="6"/>
                  </a:cubicBezTo>
                  <a:cubicBezTo>
                    <a:pt x="46" y="6"/>
                    <a:pt x="51" y="13"/>
                    <a:pt x="54" y="23"/>
                  </a:cubicBezTo>
                  <a:cubicBezTo>
                    <a:pt x="56" y="23"/>
                    <a:pt x="59" y="24"/>
                    <a:pt x="61" y="24"/>
                  </a:cubicBezTo>
                  <a:cubicBezTo>
                    <a:pt x="59" y="18"/>
                    <a:pt x="57" y="13"/>
                    <a:pt x="54" y="9"/>
                  </a:cubicBezTo>
                  <a:cubicBezTo>
                    <a:pt x="62" y="12"/>
                    <a:pt x="68" y="18"/>
                    <a:pt x="71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6" y="27"/>
                    <a:pt x="68" y="29"/>
                    <a:pt x="70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4" y="34"/>
                    <a:pt x="75" y="37"/>
                    <a:pt x="75" y="40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5" y="45"/>
                    <a:pt x="75" y="49"/>
                    <a:pt x="74" y="53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0" y="51"/>
                    <a:pt x="81" y="46"/>
                    <a:pt x="81" y="40"/>
                  </a:cubicBezTo>
                  <a:cubicBezTo>
                    <a:pt x="81" y="18"/>
                    <a:pt x="6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0" y="81"/>
                  </a:cubicBezTo>
                  <a:cubicBezTo>
                    <a:pt x="50" y="81"/>
                    <a:pt x="59" y="77"/>
                    <a:pt x="66" y="72"/>
                  </a:cubicBezTo>
                  <a:lnTo>
                    <a:pt x="61" y="67"/>
                  </a:lnTo>
                  <a:close/>
                  <a:moveTo>
                    <a:pt x="26" y="9"/>
                  </a:moveTo>
                  <a:cubicBezTo>
                    <a:pt x="23" y="13"/>
                    <a:pt x="21" y="19"/>
                    <a:pt x="2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18"/>
                    <a:pt x="19" y="12"/>
                    <a:pt x="26" y="9"/>
                  </a:cubicBezTo>
                  <a:close/>
                  <a:moveTo>
                    <a:pt x="6" y="40"/>
                  </a:moveTo>
                  <a:cubicBezTo>
                    <a:pt x="6" y="37"/>
                    <a:pt x="7" y="34"/>
                    <a:pt x="7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4"/>
                    <a:pt x="18" y="37"/>
                    <a:pt x="18" y="40"/>
                  </a:cubicBezTo>
                  <a:cubicBezTo>
                    <a:pt x="18" y="44"/>
                    <a:pt x="18" y="47"/>
                    <a:pt x="1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47"/>
                    <a:pt x="6" y="44"/>
                    <a:pt x="6" y="40"/>
                  </a:cubicBezTo>
                  <a:close/>
                  <a:moveTo>
                    <a:pt x="10" y="57"/>
                  </a:moveTo>
                  <a:cubicBezTo>
                    <a:pt x="20" y="57"/>
                    <a:pt x="20" y="57"/>
                    <a:pt x="20" y="57"/>
                  </a:cubicBezTo>
                  <a:cubicBezTo>
                    <a:pt x="21" y="62"/>
                    <a:pt x="24" y="68"/>
                    <a:pt x="26" y="72"/>
                  </a:cubicBezTo>
                  <a:cubicBezTo>
                    <a:pt x="20" y="68"/>
                    <a:pt x="14" y="63"/>
                    <a:pt x="10" y="5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5" name="îṩḻîdè"/>
            <p:cNvSpPr/>
            <p:nvPr/>
          </p:nvSpPr>
          <p:spPr bwMode="auto">
            <a:xfrm>
              <a:off x="6144862" y="3692013"/>
              <a:ext cx="127039" cy="129482"/>
            </a:xfrm>
            <a:custGeom>
              <a:avLst/>
              <a:gdLst>
                <a:gd name="T0" fmla="*/ 50 w 50"/>
                <a:gd name="T1" fmla="*/ 45 h 51"/>
                <a:gd name="T2" fmla="*/ 35 w 50"/>
                <a:gd name="T3" fmla="*/ 28 h 51"/>
                <a:gd name="T4" fmla="*/ 35 w 50"/>
                <a:gd name="T5" fmla="*/ 28 h 51"/>
                <a:gd name="T6" fmla="*/ 36 w 50"/>
                <a:gd name="T7" fmla="*/ 14 h 51"/>
                <a:gd name="T8" fmla="*/ 14 w 50"/>
                <a:gd name="T9" fmla="*/ 3 h 51"/>
                <a:gd name="T10" fmla="*/ 3 w 50"/>
                <a:gd name="T11" fmla="*/ 25 h 51"/>
                <a:gd name="T12" fmla="*/ 25 w 50"/>
                <a:gd name="T13" fmla="*/ 36 h 51"/>
                <a:gd name="T14" fmla="*/ 29 w 50"/>
                <a:gd name="T15" fmla="*/ 34 h 51"/>
                <a:gd name="T16" fmla="*/ 44 w 50"/>
                <a:gd name="T17" fmla="*/ 50 h 51"/>
                <a:gd name="T18" fmla="*/ 46 w 50"/>
                <a:gd name="T19" fmla="*/ 50 h 51"/>
                <a:gd name="T20" fmla="*/ 49 w 50"/>
                <a:gd name="T21" fmla="*/ 47 h 51"/>
                <a:gd name="T22" fmla="*/ 50 w 50"/>
                <a:gd name="T23" fmla="*/ 45 h 51"/>
                <a:gd name="T24" fmla="*/ 7 w 50"/>
                <a:gd name="T25" fmla="*/ 23 h 51"/>
                <a:gd name="T26" fmla="*/ 16 w 50"/>
                <a:gd name="T27" fmla="*/ 7 h 51"/>
                <a:gd name="T28" fmla="*/ 32 w 50"/>
                <a:gd name="T29" fmla="*/ 16 h 51"/>
                <a:gd name="T30" fmla="*/ 23 w 50"/>
                <a:gd name="T31" fmla="*/ 32 h 51"/>
                <a:gd name="T32" fmla="*/ 7 w 50"/>
                <a:gd name="T33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1">
                  <a:moveTo>
                    <a:pt x="50" y="45"/>
                  </a:move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7" y="24"/>
                    <a:pt x="38" y="19"/>
                    <a:pt x="36" y="14"/>
                  </a:cubicBezTo>
                  <a:cubicBezTo>
                    <a:pt x="33" y="5"/>
                    <a:pt x="24" y="0"/>
                    <a:pt x="14" y="3"/>
                  </a:cubicBezTo>
                  <a:cubicBezTo>
                    <a:pt x="5" y="6"/>
                    <a:pt x="0" y="15"/>
                    <a:pt x="3" y="25"/>
                  </a:cubicBezTo>
                  <a:cubicBezTo>
                    <a:pt x="6" y="34"/>
                    <a:pt x="16" y="39"/>
                    <a:pt x="25" y="36"/>
                  </a:cubicBezTo>
                  <a:cubicBezTo>
                    <a:pt x="26" y="36"/>
                    <a:pt x="28" y="35"/>
                    <a:pt x="29" y="34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1"/>
                    <a:pt x="45" y="51"/>
                    <a:pt x="46" y="50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0" y="46"/>
                    <a:pt x="50" y="45"/>
                    <a:pt x="50" y="45"/>
                  </a:cubicBezTo>
                  <a:close/>
                  <a:moveTo>
                    <a:pt x="7" y="23"/>
                  </a:moveTo>
                  <a:cubicBezTo>
                    <a:pt x="5" y="17"/>
                    <a:pt x="9" y="9"/>
                    <a:pt x="16" y="7"/>
                  </a:cubicBezTo>
                  <a:cubicBezTo>
                    <a:pt x="22" y="5"/>
                    <a:pt x="30" y="9"/>
                    <a:pt x="32" y="16"/>
                  </a:cubicBezTo>
                  <a:cubicBezTo>
                    <a:pt x="34" y="22"/>
                    <a:pt x="30" y="30"/>
                    <a:pt x="23" y="32"/>
                  </a:cubicBezTo>
                  <a:cubicBezTo>
                    <a:pt x="17" y="34"/>
                    <a:pt x="9" y="30"/>
                    <a:pt x="7" y="2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6" name="iś1ïďé"/>
            <p:cNvSpPr/>
            <p:nvPr/>
          </p:nvSpPr>
          <p:spPr bwMode="auto">
            <a:xfrm>
              <a:off x="6168070" y="3709114"/>
              <a:ext cx="56190" cy="41532"/>
            </a:xfrm>
            <a:custGeom>
              <a:avLst/>
              <a:gdLst>
                <a:gd name="T0" fmla="*/ 4 w 22"/>
                <a:gd name="T1" fmla="*/ 7 h 16"/>
                <a:gd name="T2" fmla="*/ 21 w 22"/>
                <a:gd name="T3" fmla="*/ 16 h 16"/>
                <a:gd name="T4" fmla="*/ 21 w 22"/>
                <a:gd name="T5" fmla="*/ 16 h 16"/>
                <a:gd name="T6" fmla="*/ 21 w 22"/>
                <a:gd name="T7" fmla="*/ 9 h 16"/>
                <a:gd name="T8" fmla="*/ 7 w 22"/>
                <a:gd name="T9" fmla="*/ 2 h 16"/>
                <a:gd name="T10" fmla="*/ 0 w 22"/>
                <a:gd name="T11" fmla="*/ 10 h 16"/>
                <a:gd name="T12" fmla="*/ 4 w 22"/>
                <a:gd name="T1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6">
                  <a:moveTo>
                    <a:pt x="4" y="7"/>
                  </a:moveTo>
                  <a:cubicBezTo>
                    <a:pt x="11" y="5"/>
                    <a:pt x="19" y="9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4"/>
                    <a:pt x="22" y="12"/>
                    <a:pt x="21" y="9"/>
                  </a:cubicBezTo>
                  <a:cubicBezTo>
                    <a:pt x="19" y="3"/>
                    <a:pt x="13" y="0"/>
                    <a:pt x="7" y="2"/>
                  </a:cubicBezTo>
                  <a:cubicBezTo>
                    <a:pt x="4" y="3"/>
                    <a:pt x="1" y="6"/>
                    <a:pt x="0" y="10"/>
                  </a:cubicBezTo>
                  <a:cubicBezTo>
                    <a:pt x="1" y="9"/>
                    <a:pt x="3" y="8"/>
                    <a:pt x="4" y="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7" name="îsľïḍê"/>
            <p:cNvSpPr/>
            <p:nvPr/>
          </p:nvSpPr>
          <p:spPr bwMode="auto">
            <a:xfrm>
              <a:off x="6577284" y="3156982"/>
              <a:ext cx="42754" cy="42754"/>
            </a:xfrm>
            <a:custGeom>
              <a:avLst/>
              <a:gdLst>
                <a:gd name="T0" fmla="*/ 15 w 17"/>
                <a:gd name="T1" fmla="*/ 6 h 17"/>
                <a:gd name="T2" fmla="*/ 9 w 17"/>
                <a:gd name="T3" fmla="*/ 0 h 17"/>
                <a:gd name="T4" fmla="*/ 2 w 17"/>
                <a:gd name="T5" fmla="*/ 6 h 17"/>
                <a:gd name="T6" fmla="*/ 0 w 17"/>
                <a:gd name="T7" fmla="*/ 8 h 17"/>
                <a:gd name="T8" fmla="*/ 2 w 17"/>
                <a:gd name="T9" fmla="*/ 11 h 17"/>
                <a:gd name="T10" fmla="*/ 2 w 17"/>
                <a:gd name="T11" fmla="*/ 11 h 17"/>
                <a:gd name="T12" fmla="*/ 9 w 17"/>
                <a:gd name="T13" fmla="*/ 17 h 17"/>
                <a:gd name="T14" fmla="*/ 15 w 17"/>
                <a:gd name="T15" fmla="*/ 11 h 17"/>
                <a:gd name="T16" fmla="*/ 15 w 17"/>
                <a:gd name="T17" fmla="*/ 11 h 17"/>
                <a:gd name="T18" fmla="*/ 17 w 17"/>
                <a:gd name="T19" fmla="*/ 8 h 17"/>
                <a:gd name="T20" fmla="*/ 15 w 17"/>
                <a:gd name="T2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5" y="6"/>
                  </a:move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2" y="2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4"/>
                    <a:pt x="6" y="17"/>
                    <a:pt x="9" y="17"/>
                  </a:cubicBezTo>
                  <a:cubicBezTo>
                    <a:pt x="11" y="17"/>
                    <a:pt x="14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7" y="10"/>
                    <a:pt x="17" y="8"/>
                  </a:cubicBezTo>
                  <a:cubicBezTo>
                    <a:pt x="17" y="7"/>
                    <a:pt x="16" y="6"/>
                    <a:pt x="15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8" name="îṩḷíḓè"/>
            <p:cNvSpPr/>
            <p:nvPr/>
          </p:nvSpPr>
          <p:spPr bwMode="auto">
            <a:xfrm>
              <a:off x="6563847" y="3199736"/>
              <a:ext cx="68406" cy="36646"/>
            </a:xfrm>
            <a:custGeom>
              <a:avLst/>
              <a:gdLst>
                <a:gd name="T0" fmla="*/ 21 w 27"/>
                <a:gd name="T1" fmla="*/ 0 h 14"/>
                <a:gd name="T2" fmla="*/ 18 w 27"/>
                <a:gd name="T3" fmla="*/ 0 h 14"/>
                <a:gd name="T4" fmla="*/ 16 w 27"/>
                <a:gd name="T5" fmla="*/ 7 h 14"/>
                <a:gd name="T6" fmla="*/ 14 w 27"/>
                <a:gd name="T7" fmla="*/ 4 h 14"/>
                <a:gd name="T8" fmla="*/ 16 w 27"/>
                <a:gd name="T9" fmla="*/ 1 h 14"/>
                <a:gd name="T10" fmla="*/ 16 w 27"/>
                <a:gd name="T11" fmla="*/ 1 h 14"/>
                <a:gd name="T12" fmla="*/ 13 w 27"/>
                <a:gd name="T13" fmla="*/ 1 h 14"/>
                <a:gd name="T14" fmla="*/ 11 w 27"/>
                <a:gd name="T15" fmla="*/ 1 h 14"/>
                <a:gd name="T16" fmla="*/ 11 w 27"/>
                <a:gd name="T17" fmla="*/ 1 h 14"/>
                <a:gd name="T18" fmla="*/ 13 w 27"/>
                <a:gd name="T19" fmla="*/ 4 h 14"/>
                <a:gd name="T20" fmla="*/ 12 w 27"/>
                <a:gd name="T21" fmla="*/ 7 h 14"/>
                <a:gd name="T22" fmla="*/ 9 w 27"/>
                <a:gd name="T23" fmla="*/ 0 h 14"/>
                <a:gd name="T24" fmla="*/ 7 w 27"/>
                <a:gd name="T25" fmla="*/ 0 h 14"/>
                <a:gd name="T26" fmla="*/ 0 w 27"/>
                <a:gd name="T27" fmla="*/ 7 h 14"/>
                <a:gd name="T28" fmla="*/ 0 w 27"/>
                <a:gd name="T29" fmla="*/ 14 h 14"/>
                <a:gd name="T30" fmla="*/ 27 w 27"/>
                <a:gd name="T31" fmla="*/ 14 h 14"/>
                <a:gd name="T32" fmla="*/ 27 w 27"/>
                <a:gd name="T33" fmla="*/ 7 h 14"/>
                <a:gd name="T34" fmla="*/ 21 w 27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4">
                  <a:moveTo>
                    <a:pt x="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3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9" name="îṡḻíďê"/>
            <p:cNvSpPr/>
            <p:nvPr/>
          </p:nvSpPr>
          <p:spPr bwMode="auto">
            <a:xfrm>
              <a:off x="6544302" y="3243711"/>
              <a:ext cx="189338" cy="47640"/>
            </a:xfrm>
            <a:custGeom>
              <a:avLst/>
              <a:gdLst>
                <a:gd name="T0" fmla="*/ 155 w 155"/>
                <a:gd name="T1" fmla="*/ 39 h 39"/>
                <a:gd name="T2" fmla="*/ 0 w 155"/>
                <a:gd name="T3" fmla="*/ 39 h 39"/>
                <a:gd name="T4" fmla="*/ 16 w 155"/>
                <a:gd name="T5" fmla="*/ 0 h 39"/>
                <a:gd name="T6" fmla="*/ 137 w 155"/>
                <a:gd name="T7" fmla="*/ 0 h 39"/>
                <a:gd name="T8" fmla="*/ 155 w 155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39">
                  <a:moveTo>
                    <a:pt x="155" y="39"/>
                  </a:moveTo>
                  <a:lnTo>
                    <a:pt x="0" y="39"/>
                  </a:lnTo>
                  <a:lnTo>
                    <a:pt x="16" y="0"/>
                  </a:lnTo>
                  <a:lnTo>
                    <a:pt x="137" y="0"/>
                  </a:lnTo>
                  <a:lnTo>
                    <a:pt x="155" y="3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0" name="ïš1ïďê"/>
            <p:cNvSpPr/>
            <p:nvPr/>
          </p:nvSpPr>
          <p:spPr bwMode="auto">
            <a:xfrm>
              <a:off x="6655462" y="3156982"/>
              <a:ext cx="40311" cy="42754"/>
            </a:xfrm>
            <a:custGeom>
              <a:avLst/>
              <a:gdLst>
                <a:gd name="T0" fmla="*/ 15 w 16"/>
                <a:gd name="T1" fmla="*/ 6 h 17"/>
                <a:gd name="T2" fmla="*/ 8 w 16"/>
                <a:gd name="T3" fmla="*/ 0 h 17"/>
                <a:gd name="T4" fmla="*/ 1 w 16"/>
                <a:gd name="T5" fmla="*/ 6 h 17"/>
                <a:gd name="T6" fmla="*/ 0 w 16"/>
                <a:gd name="T7" fmla="*/ 8 h 17"/>
                <a:gd name="T8" fmla="*/ 2 w 16"/>
                <a:gd name="T9" fmla="*/ 11 h 17"/>
                <a:gd name="T10" fmla="*/ 2 w 16"/>
                <a:gd name="T11" fmla="*/ 11 h 17"/>
                <a:gd name="T12" fmla="*/ 8 w 16"/>
                <a:gd name="T13" fmla="*/ 17 h 17"/>
                <a:gd name="T14" fmla="*/ 14 w 16"/>
                <a:gd name="T15" fmla="*/ 11 h 17"/>
                <a:gd name="T16" fmla="*/ 14 w 16"/>
                <a:gd name="T17" fmla="*/ 11 h 17"/>
                <a:gd name="T18" fmla="*/ 16 w 16"/>
                <a:gd name="T19" fmla="*/ 8 h 17"/>
                <a:gd name="T20" fmla="*/ 15 w 16"/>
                <a:gd name="T2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5" y="6"/>
                  </a:moveTo>
                  <a:cubicBezTo>
                    <a:pt x="15" y="2"/>
                    <a:pt x="12" y="0"/>
                    <a:pt x="8" y="0"/>
                  </a:cubicBezTo>
                  <a:cubicBezTo>
                    <a:pt x="4" y="0"/>
                    <a:pt x="1" y="2"/>
                    <a:pt x="1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4"/>
                    <a:pt x="5" y="17"/>
                    <a:pt x="8" y="17"/>
                  </a:cubicBezTo>
                  <a:cubicBezTo>
                    <a:pt x="11" y="17"/>
                    <a:pt x="13" y="14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7"/>
                    <a:pt x="16" y="6"/>
                    <a:pt x="15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1" name="išḻíďe"/>
            <p:cNvSpPr/>
            <p:nvPr/>
          </p:nvSpPr>
          <p:spPr bwMode="auto">
            <a:xfrm>
              <a:off x="6640804" y="3199736"/>
              <a:ext cx="70849" cy="36646"/>
            </a:xfrm>
            <a:custGeom>
              <a:avLst/>
              <a:gdLst>
                <a:gd name="T0" fmla="*/ 21 w 28"/>
                <a:gd name="T1" fmla="*/ 0 h 14"/>
                <a:gd name="T2" fmla="*/ 18 w 28"/>
                <a:gd name="T3" fmla="*/ 0 h 14"/>
                <a:gd name="T4" fmla="*/ 16 w 28"/>
                <a:gd name="T5" fmla="*/ 7 h 14"/>
                <a:gd name="T6" fmla="*/ 14 w 28"/>
                <a:gd name="T7" fmla="*/ 4 h 14"/>
                <a:gd name="T8" fmla="*/ 16 w 28"/>
                <a:gd name="T9" fmla="*/ 1 h 14"/>
                <a:gd name="T10" fmla="*/ 16 w 28"/>
                <a:gd name="T11" fmla="*/ 1 h 14"/>
                <a:gd name="T12" fmla="*/ 14 w 28"/>
                <a:gd name="T13" fmla="*/ 1 h 14"/>
                <a:gd name="T14" fmla="*/ 12 w 28"/>
                <a:gd name="T15" fmla="*/ 1 h 14"/>
                <a:gd name="T16" fmla="*/ 12 w 28"/>
                <a:gd name="T17" fmla="*/ 1 h 14"/>
                <a:gd name="T18" fmla="*/ 14 w 28"/>
                <a:gd name="T19" fmla="*/ 4 h 14"/>
                <a:gd name="T20" fmla="*/ 12 w 28"/>
                <a:gd name="T21" fmla="*/ 7 h 14"/>
                <a:gd name="T22" fmla="*/ 10 w 28"/>
                <a:gd name="T23" fmla="*/ 0 h 14"/>
                <a:gd name="T24" fmla="*/ 7 w 28"/>
                <a:gd name="T25" fmla="*/ 0 h 14"/>
                <a:gd name="T26" fmla="*/ 0 w 28"/>
                <a:gd name="T27" fmla="*/ 7 h 14"/>
                <a:gd name="T28" fmla="*/ 0 w 28"/>
                <a:gd name="T29" fmla="*/ 14 h 14"/>
                <a:gd name="T30" fmla="*/ 28 w 28"/>
                <a:gd name="T31" fmla="*/ 14 h 14"/>
                <a:gd name="T32" fmla="*/ 28 w 28"/>
                <a:gd name="T33" fmla="*/ 7 h 14"/>
                <a:gd name="T34" fmla="*/ 21 w 2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4">
                  <a:moveTo>
                    <a:pt x="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3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2" name="išḻîḑe"/>
            <p:cNvSpPr/>
            <p:nvPr/>
          </p:nvSpPr>
          <p:spPr bwMode="auto">
            <a:xfrm>
              <a:off x="6513764" y="3243711"/>
              <a:ext cx="35425" cy="47640"/>
            </a:xfrm>
            <a:custGeom>
              <a:avLst/>
              <a:gdLst>
                <a:gd name="T0" fmla="*/ 9 w 14"/>
                <a:gd name="T1" fmla="*/ 19 h 19"/>
                <a:gd name="T2" fmla="*/ 14 w 14"/>
                <a:gd name="T3" fmla="*/ 6 h 19"/>
                <a:gd name="T4" fmla="*/ 8 w 14"/>
                <a:gd name="T5" fmla="*/ 0 h 19"/>
                <a:gd name="T6" fmla="*/ 0 w 14"/>
                <a:gd name="T7" fmla="*/ 4 h 19"/>
                <a:gd name="T8" fmla="*/ 0 w 14"/>
                <a:gd name="T9" fmla="*/ 19 h 19"/>
                <a:gd name="T10" fmla="*/ 9 w 14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9">
                  <a:moveTo>
                    <a:pt x="9" y="19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2" y="0"/>
                    <a:pt x="8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9" y="1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3" name="îṣľîḋê"/>
            <p:cNvSpPr/>
            <p:nvPr/>
          </p:nvSpPr>
          <p:spPr bwMode="auto">
            <a:xfrm>
              <a:off x="6508878" y="3192407"/>
              <a:ext cx="40311" cy="48861"/>
            </a:xfrm>
            <a:custGeom>
              <a:avLst/>
              <a:gdLst>
                <a:gd name="T0" fmla="*/ 15 w 16"/>
                <a:gd name="T1" fmla="*/ 7 h 19"/>
                <a:gd name="T2" fmla="*/ 10 w 16"/>
                <a:gd name="T3" fmla="*/ 18 h 19"/>
                <a:gd name="T4" fmla="*/ 1 w 16"/>
                <a:gd name="T5" fmla="*/ 10 h 19"/>
                <a:gd name="T6" fmla="*/ 7 w 16"/>
                <a:gd name="T7" fmla="*/ 1 h 19"/>
                <a:gd name="T8" fmla="*/ 15 w 16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9">
                  <a:moveTo>
                    <a:pt x="15" y="7"/>
                  </a:moveTo>
                  <a:cubicBezTo>
                    <a:pt x="16" y="11"/>
                    <a:pt x="14" y="17"/>
                    <a:pt x="10" y="18"/>
                  </a:cubicBezTo>
                  <a:cubicBezTo>
                    <a:pt x="6" y="19"/>
                    <a:pt x="2" y="14"/>
                    <a:pt x="1" y="10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0" y="0"/>
                    <a:pt x="14" y="3"/>
                    <a:pt x="15" y="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4" name="í$ḷíďé"/>
            <p:cNvSpPr/>
            <p:nvPr/>
          </p:nvSpPr>
          <p:spPr bwMode="auto">
            <a:xfrm>
              <a:off x="6726311" y="3243711"/>
              <a:ext cx="37868" cy="47640"/>
            </a:xfrm>
            <a:custGeom>
              <a:avLst/>
              <a:gdLst>
                <a:gd name="T0" fmla="*/ 6 w 15"/>
                <a:gd name="T1" fmla="*/ 19 h 19"/>
                <a:gd name="T2" fmla="*/ 0 w 15"/>
                <a:gd name="T3" fmla="*/ 6 h 19"/>
                <a:gd name="T4" fmla="*/ 7 w 15"/>
                <a:gd name="T5" fmla="*/ 0 h 19"/>
                <a:gd name="T6" fmla="*/ 15 w 15"/>
                <a:gd name="T7" fmla="*/ 4 h 19"/>
                <a:gd name="T8" fmla="*/ 15 w 15"/>
                <a:gd name="T9" fmla="*/ 19 h 19"/>
                <a:gd name="T10" fmla="*/ 6 w 15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9">
                  <a:moveTo>
                    <a:pt x="6" y="19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3" y="0"/>
                    <a:pt x="7" y="0"/>
                  </a:cubicBezTo>
                  <a:cubicBezTo>
                    <a:pt x="11" y="0"/>
                    <a:pt x="15" y="3"/>
                    <a:pt x="15" y="4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5" name="íŝlide"/>
            <p:cNvSpPr/>
            <p:nvPr/>
          </p:nvSpPr>
          <p:spPr bwMode="auto">
            <a:xfrm>
              <a:off x="6728754" y="3192407"/>
              <a:ext cx="37868" cy="48861"/>
            </a:xfrm>
            <a:custGeom>
              <a:avLst/>
              <a:gdLst>
                <a:gd name="T0" fmla="*/ 1 w 15"/>
                <a:gd name="T1" fmla="*/ 7 h 19"/>
                <a:gd name="T2" fmla="*/ 6 w 15"/>
                <a:gd name="T3" fmla="*/ 18 h 19"/>
                <a:gd name="T4" fmla="*/ 14 w 15"/>
                <a:gd name="T5" fmla="*/ 10 h 19"/>
                <a:gd name="T6" fmla="*/ 9 w 15"/>
                <a:gd name="T7" fmla="*/ 1 h 19"/>
                <a:gd name="T8" fmla="*/ 1 w 15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" y="7"/>
                  </a:moveTo>
                  <a:cubicBezTo>
                    <a:pt x="0" y="11"/>
                    <a:pt x="2" y="17"/>
                    <a:pt x="6" y="18"/>
                  </a:cubicBezTo>
                  <a:cubicBezTo>
                    <a:pt x="9" y="19"/>
                    <a:pt x="14" y="14"/>
                    <a:pt x="14" y="10"/>
                  </a:cubicBezTo>
                  <a:cubicBezTo>
                    <a:pt x="15" y="5"/>
                    <a:pt x="13" y="1"/>
                    <a:pt x="9" y="1"/>
                  </a:cubicBezTo>
                  <a:cubicBezTo>
                    <a:pt x="5" y="0"/>
                    <a:pt x="1" y="3"/>
                    <a:pt x="1" y="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6" name="íṣ1îḑé"/>
            <p:cNvSpPr/>
            <p:nvPr/>
          </p:nvSpPr>
          <p:spPr bwMode="auto">
            <a:xfrm>
              <a:off x="6770286" y="2067375"/>
              <a:ext cx="37868" cy="37868"/>
            </a:xfrm>
            <a:custGeom>
              <a:avLst/>
              <a:gdLst>
                <a:gd name="T0" fmla="*/ 7 w 15"/>
                <a:gd name="T1" fmla="*/ 0 h 15"/>
                <a:gd name="T2" fmla="*/ 0 w 15"/>
                <a:gd name="T3" fmla="*/ 7 h 15"/>
                <a:gd name="T4" fmla="*/ 7 w 15"/>
                <a:gd name="T5" fmla="*/ 15 h 15"/>
                <a:gd name="T6" fmla="*/ 15 w 15"/>
                <a:gd name="T7" fmla="*/ 7 h 15"/>
                <a:gd name="T8" fmla="*/ 7 w 15"/>
                <a:gd name="T9" fmla="*/ 0 h 15"/>
                <a:gd name="T10" fmla="*/ 7 w 15"/>
                <a:gd name="T11" fmla="*/ 13 h 15"/>
                <a:gd name="T12" fmla="*/ 2 w 15"/>
                <a:gd name="T13" fmla="*/ 7 h 15"/>
                <a:gd name="T14" fmla="*/ 7 w 15"/>
                <a:gd name="T15" fmla="*/ 2 h 15"/>
                <a:gd name="T16" fmla="*/ 13 w 15"/>
                <a:gd name="T17" fmla="*/ 7 h 15"/>
                <a:gd name="T18" fmla="*/ 7 w 15"/>
                <a:gd name="T1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11" y="15"/>
                    <a:pt x="15" y="11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  <a:moveTo>
                    <a:pt x="7" y="13"/>
                  </a:moveTo>
                  <a:cubicBezTo>
                    <a:pt x="4" y="13"/>
                    <a:pt x="2" y="10"/>
                    <a:pt x="2" y="7"/>
                  </a:cubicBezTo>
                  <a:cubicBezTo>
                    <a:pt x="2" y="4"/>
                    <a:pt x="4" y="2"/>
                    <a:pt x="7" y="2"/>
                  </a:cubicBezTo>
                  <a:cubicBezTo>
                    <a:pt x="10" y="2"/>
                    <a:pt x="13" y="4"/>
                    <a:pt x="13" y="7"/>
                  </a:cubicBezTo>
                  <a:cubicBezTo>
                    <a:pt x="13" y="10"/>
                    <a:pt x="10" y="13"/>
                    <a:pt x="7" y="1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7" name="ïṩļîḋê"/>
            <p:cNvSpPr/>
            <p:nvPr/>
          </p:nvSpPr>
          <p:spPr bwMode="auto">
            <a:xfrm>
              <a:off x="6726311" y="2024622"/>
              <a:ext cx="122153" cy="120932"/>
            </a:xfrm>
            <a:custGeom>
              <a:avLst/>
              <a:gdLst>
                <a:gd name="T0" fmla="*/ 48 w 48"/>
                <a:gd name="T1" fmla="*/ 23 h 48"/>
                <a:gd name="T2" fmla="*/ 42 w 48"/>
                <a:gd name="T3" fmla="*/ 23 h 48"/>
                <a:gd name="T4" fmla="*/ 26 w 48"/>
                <a:gd name="T5" fmla="*/ 6 h 48"/>
                <a:gd name="T6" fmla="*/ 26 w 48"/>
                <a:gd name="T7" fmla="*/ 0 h 48"/>
                <a:gd name="T8" fmla="*/ 23 w 48"/>
                <a:gd name="T9" fmla="*/ 0 h 48"/>
                <a:gd name="T10" fmla="*/ 23 w 48"/>
                <a:gd name="T11" fmla="*/ 6 h 48"/>
                <a:gd name="T12" fmla="*/ 6 w 48"/>
                <a:gd name="T13" fmla="*/ 23 h 48"/>
                <a:gd name="T14" fmla="*/ 0 w 48"/>
                <a:gd name="T15" fmla="*/ 23 h 48"/>
                <a:gd name="T16" fmla="*/ 0 w 48"/>
                <a:gd name="T17" fmla="*/ 26 h 48"/>
                <a:gd name="T18" fmla="*/ 6 w 48"/>
                <a:gd name="T19" fmla="*/ 26 h 48"/>
                <a:gd name="T20" fmla="*/ 23 w 48"/>
                <a:gd name="T21" fmla="*/ 42 h 48"/>
                <a:gd name="T22" fmla="*/ 23 w 48"/>
                <a:gd name="T23" fmla="*/ 48 h 48"/>
                <a:gd name="T24" fmla="*/ 26 w 48"/>
                <a:gd name="T25" fmla="*/ 48 h 48"/>
                <a:gd name="T26" fmla="*/ 26 w 48"/>
                <a:gd name="T27" fmla="*/ 42 h 48"/>
                <a:gd name="T28" fmla="*/ 42 w 48"/>
                <a:gd name="T29" fmla="*/ 26 h 48"/>
                <a:gd name="T30" fmla="*/ 48 w 48"/>
                <a:gd name="T31" fmla="*/ 26 h 48"/>
                <a:gd name="T32" fmla="*/ 48 w 48"/>
                <a:gd name="T33" fmla="*/ 23 h 48"/>
                <a:gd name="T34" fmla="*/ 26 w 48"/>
                <a:gd name="T35" fmla="*/ 38 h 48"/>
                <a:gd name="T36" fmla="*/ 26 w 48"/>
                <a:gd name="T37" fmla="*/ 35 h 48"/>
                <a:gd name="T38" fmla="*/ 24 w 48"/>
                <a:gd name="T39" fmla="*/ 34 h 48"/>
                <a:gd name="T40" fmla="*/ 24 w 48"/>
                <a:gd name="T41" fmla="*/ 34 h 48"/>
                <a:gd name="T42" fmla="*/ 23 w 48"/>
                <a:gd name="T43" fmla="*/ 35 h 48"/>
                <a:gd name="T44" fmla="*/ 23 w 48"/>
                <a:gd name="T45" fmla="*/ 38 h 48"/>
                <a:gd name="T46" fmla="*/ 10 w 48"/>
                <a:gd name="T47" fmla="*/ 26 h 48"/>
                <a:gd name="T48" fmla="*/ 13 w 48"/>
                <a:gd name="T49" fmla="*/ 26 h 48"/>
                <a:gd name="T50" fmla="*/ 15 w 48"/>
                <a:gd name="T51" fmla="*/ 24 h 48"/>
                <a:gd name="T52" fmla="*/ 15 w 48"/>
                <a:gd name="T53" fmla="*/ 24 h 48"/>
                <a:gd name="T54" fmla="*/ 13 w 48"/>
                <a:gd name="T55" fmla="*/ 23 h 48"/>
                <a:gd name="T56" fmla="*/ 10 w 48"/>
                <a:gd name="T57" fmla="*/ 23 h 48"/>
                <a:gd name="T58" fmla="*/ 23 w 48"/>
                <a:gd name="T59" fmla="*/ 10 h 48"/>
                <a:gd name="T60" fmla="*/ 23 w 48"/>
                <a:gd name="T61" fmla="*/ 13 h 48"/>
                <a:gd name="T62" fmla="*/ 24 w 48"/>
                <a:gd name="T63" fmla="*/ 15 h 48"/>
                <a:gd name="T64" fmla="*/ 24 w 48"/>
                <a:gd name="T65" fmla="*/ 15 h 48"/>
                <a:gd name="T66" fmla="*/ 26 w 48"/>
                <a:gd name="T67" fmla="*/ 13 h 48"/>
                <a:gd name="T68" fmla="*/ 26 w 48"/>
                <a:gd name="T69" fmla="*/ 10 h 48"/>
                <a:gd name="T70" fmla="*/ 38 w 48"/>
                <a:gd name="T71" fmla="*/ 23 h 48"/>
                <a:gd name="T72" fmla="*/ 35 w 48"/>
                <a:gd name="T73" fmla="*/ 23 h 48"/>
                <a:gd name="T74" fmla="*/ 34 w 48"/>
                <a:gd name="T75" fmla="*/ 24 h 48"/>
                <a:gd name="T76" fmla="*/ 34 w 48"/>
                <a:gd name="T77" fmla="*/ 24 h 48"/>
                <a:gd name="T78" fmla="*/ 35 w 48"/>
                <a:gd name="T79" fmla="*/ 26 h 48"/>
                <a:gd name="T80" fmla="*/ 38 w 48"/>
                <a:gd name="T81" fmla="*/ 26 h 48"/>
                <a:gd name="T82" fmla="*/ 26 w 48"/>
                <a:gd name="T83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" h="48">
                  <a:moveTo>
                    <a:pt x="48" y="2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41" y="14"/>
                    <a:pt x="34" y="7"/>
                    <a:pt x="26" y="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4" y="7"/>
                    <a:pt x="7" y="14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35"/>
                    <a:pt x="14" y="41"/>
                    <a:pt x="23" y="42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4" y="41"/>
                    <a:pt x="41" y="35"/>
                    <a:pt x="42" y="26"/>
                  </a:cubicBezTo>
                  <a:cubicBezTo>
                    <a:pt x="48" y="26"/>
                    <a:pt x="48" y="26"/>
                    <a:pt x="48" y="26"/>
                  </a:cubicBezTo>
                  <a:lnTo>
                    <a:pt x="48" y="23"/>
                  </a:lnTo>
                  <a:close/>
                  <a:moveTo>
                    <a:pt x="26" y="38"/>
                  </a:move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5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6" y="37"/>
                    <a:pt x="11" y="32"/>
                    <a:pt x="10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6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4" y="23"/>
                    <a:pt x="13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16"/>
                    <a:pt x="16" y="11"/>
                    <a:pt x="23" y="1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4"/>
                    <a:pt x="23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32" y="11"/>
                    <a:pt x="37" y="16"/>
                    <a:pt x="38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5"/>
                    <a:pt x="35" y="26"/>
                    <a:pt x="35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32"/>
                    <a:pt x="32" y="37"/>
                    <a:pt x="26" y="3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8" name="íSḷîďè"/>
            <p:cNvSpPr/>
            <p:nvPr/>
          </p:nvSpPr>
          <p:spPr bwMode="auto">
            <a:xfrm>
              <a:off x="5979954" y="2746547"/>
              <a:ext cx="119710" cy="111160"/>
            </a:xfrm>
            <a:custGeom>
              <a:avLst/>
              <a:gdLst>
                <a:gd name="T0" fmla="*/ 43 w 47"/>
                <a:gd name="T1" fmla="*/ 41 h 44"/>
                <a:gd name="T2" fmla="*/ 47 w 47"/>
                <a:gd name="T3" fmla="*/ 0 h 44"/>
                <a:gd name="T4" fmla="*/ 6 w 47"/>
                <a:gd name="T5" fmla="*/ 0 h 44"/>
                <a:gd name="T6" fmla="*/ 16 w 47"/>
                <a:gd name="T7" fmla="*/ 11 h 44"/>
                <a:gd name="T8" fmla="*/ 1 w 47"/>
                <a:gd name="T9" fmla="*/ 24 h 44"/>
                <a:gd name="T10" fmla="*/ 1 w 47"/>
                <a:gd name="T11" fmla="*/ 27 h 44"/>
                <a:gd name="T12" fmla="*/ 15 w 47"/>
                <a:gd name="T13" fmla="*/ 43 h 44"/>
                <a:gd name="T14" fmla="*/ 18 w 47"/>
                <a:gd name="T15" fmla="*/ 43 h 44"/>
                <a:gd name="T16" fmla="*/ 33 w 47"/>
                <a:gd name="T17" fmla="*/ 30 h 44"/>
                <a:gd name="T18" fmla="*/ 43 w 47"/>
                <a:gd name="T1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4">
                  <a:moveTo>
                    <a:pt x="43" y="41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6" y="44"/>
                    <a:pt x="17" y="44"/>
                    <a:pt x="18" y="43"/>
                  </a:cubicBezTo>
                  <a:cubicBezTo>
                    <a:pt x="33" y="30"/>
                    <a:pt x="33" y="30"/>
                    <a:pt x="33" y="30"/>
                  </a:cubicBezTo>
                  <a:lnTo>
                    <a:pt x="43" y="4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9" name="íṡļiḑé"/>
            <p:cNvSpPr/>
            <p:nvPr/>
          </p:nvSpPr>
          <p:spPr bwMode="auto">
            <a:xfrm>
              <a:off x="5986062" y="2843049"/>
              <a:ext cx="118489" cy="113603"/>
            </a:xfrm>
            <a:custGeom>
              <a:avLst/>
              <a:gdLst>
                <a:gd name="T0" fmla="*/ 4 w 47"/>
                <a:gd name="T1" fmla="*/ 3 h 45"/>
                <a:gd name="T2" fmla="*/ 0 w 47"/>
                <a:gd name="T3" fmla="*/ 44 h 45"/>
                <a:gd name="T4" fmla="*/ 40 w 47"/>
                <a:gd name="T5" fmla="*/ 45 h 45"/>
                <a:gd name="T6" fmla="*/ 31 w 47"/>
                <a:gd name="T7" fmla="*/ 34 h 45"/>
                <a:gd name="T8" fmla="*/ 46 w 47"/>
                <a:gd name="T9" fmla="*/ 20 h 45"/>
                <a:gd name="T10" fmla="*/ 46 w 47"/>
                <a:gd name="T11" fmla="*/ 17 h 45"/>
                <a:gd name="T12" fmla="*/ 32 w 47"/>
                <a:gd name="T13" fmla="*/ 1 h 45"/>
                <a:gd name="T14" fmla="*/ 29 w 47"/>
                <a:gd name="T15" fmla="*/ 1 h 45"/>
                <a:gd name="T16" fmla="*/ 14 w 47"/>
                <a:gd name="T17" fmla="*/ 14 h 45"/>
                <a:gd name="T18" fmla="*/ 4 w 47"/>
                <a:gd name="T19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5">
                  <a:moveTo>
                    <a:pt x="4" y="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19"/>
                    <a:pt x="47" y="18"/>
                    <a:pt x="46" y="1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0" name="iṧḻiḓè"/>
            <p:cNvSpPr/>
            <p:nvPr/>
          </p:nvSpPr>
          <p:spPr bwMode="auto">
            <a:xfrm>
              <a:off x="7112315" y="2003856"/>
              <a:ext cx="193002" cy="188116"/>
            </a:xfrm>
            <a:custGeom>
              <a:avLst/>
              <a:gdLst>
                <a:gd name="T0" fmla="*/ 40 w 76"/>
                <a:gd name="T1" fmla="*/ 68 h 74"/>
                <a:gd name="T2" fmla="*/ 39 w 76"/>
                <a:gd name="T3" fmla="*/ 63 h 74"/>
                <a:gd name="T4" fmla="*/ 31 w 76"/>
                <a:gd name="T5" fmla="*/ 56 h 74"/>
                <a:gd name="T6" fmla="*/ 38 w 76"/>
                <a:gd name="T7" fmla="*/ 43 h 74"/>
                <a:gd name="T8" fmla="*/ 51 w 76"/>
                <a:gd name="T9" fmla="*/ 49 h 74"/>
                <a:gd name="T10" fmla="*/ 49 w 76"/>
                <a:gd name="T11" fmla="*/ 60 h 74"/>
                <a:gd name="T12" fmla="*/ 51 w 76"/>
                <a:gd name="T13" fmla="*/ 63 h 74"/>
                <a:gd name="T14" fmla="*/ 59 w 76"/>
                <a:gd name="T15" fmla="*/ 59 h 74"/>
                <a:gd name="T16" fmla="*/ 61 w 76"/>
                <a:gd name="T17" fmla="*/ 55 h 74"/>
                <a:gd name="T18" fmla="*/ 55 w 76"/>
                <a:gd name="T19" fmla="*/ 41 h 74"/>
                <a:gd name="T20" fmla="*/ 57 w 76"/>
                <a:gd name="T21" fmla="*/ 40 h 74"/>
                <a:gd name="T22" fmla="*/ 68 w 76"/>
                <a:gd name="T23" fmla="*/ 42 h 74"/>
                <a:gd name="T24" fmla="*/ 74 w 76"/>
                <a:gd name="T25" fmla="*/ 29 h 74"/>
                <a:gd name="T26" fmla="*/ 61 w 76"/>
                <a:gd name="T27" fmla="*/ 22 h 74"/>
                <a:gd name="T28" fmla="*/ 54 w 76"/>
                <a:gd name="T29" fmla="*/ 30 h 74"/>
                <a:gd name="T30" fmla="*/ 52 w 76"/>
                <a:gd name="T31" fmla="*/ 31 h 74"/>
                <a:gd name="T32" fmla="*/ 48 w 76"/>
                <a:gd name="T33" fmla="*/ 15 h 74"/>
                <a:gd name="T34" fmla="*/ 44 w 76"/>
                <a:gd name="T35" fmla="*/ 13 h 74"/>
                <a:gd name="T36" fmla="*/ 28 w 76"/>
                <a:gd name="T37" fmla="*/ 20 h 74"/>
                <a:gd name="T38" fmla="*/ 27 w 76"/>
                <a:gd name="T39" fmla="*/ 19 h 74"/>
                <a:gd name="T40" fmla="*/ 30 w 76"/>
                <a:gd name="T41" fmla="*/ 8 h 74"/>
                <a:gd name="T42" fmla="*/ 17 w 76"/>
                <a:gd name="T43" fmla="*/ 1 h 74"/>
                <a:gd name="T44" fmla="*/ 10 w 76"/>
                <a:gd name="T45" fmla="*/ 15 h 74"/>
                <a:gd name="T46" fmla="*/ 18 w 76"/>
                <a:gd name="T47" fmla="*/ 22 h 74"/>
                <a:gd name="T48" fmla="*/ 18 w 76"/>
                <a:gd name="T49" fmla="*/ 24 h 74"/>
                <a:gd name="T50" fmla="*/ 2 w 76"/>
                <a:gd name="T51" fmla="*/ 27 h 74"/>
                <a:gd name="T52" fmla="*/ 0 w 76"/>
                <a:gd name="T53" fmla="*/ 31 h 74"/>
                <a:gd name="T54" fmla="*/ 3 w 76"/>
                <a:gd name="T55" fmla="*/ 48 h 74"/>
                <a:gd name="T56" fmla="*/ 7 w 76"/>
                <a:gd name="T57" fmla="*/ 47 h 74"/>
                <a:gd name="T58" fmla="*/ 14 w 76"/>
                <a:gd name="T59" fmla="*/ 39 h 74"/>
                <a:gd name="T60" fmla="*/ 27 w 76"/>
                <a:gd name="T61" fmla="*/ 46 h 74"/>
                <a:gd name="T62" fmla="*/ 20 w 76"/>
                <a:gd name="T63" fmla="*/ 59 h 74"/>
                <a:gd name="T64" fmla="*/ 10 w 76"/>
                <a:gd name="T65" fmla="*/ 56 h 74"/>
                <a:gd name="T66" fmla="*/ 7 w 76"/>
                <a:gd name="T67" fmla="*/ 58 h 74"/>
                <a:gd name="T68" fmla="*/ 13 w 76"/>
                <a:gd name="T69" fmla="*/ 71 h 74"/>
                <a:gd name="T70" fmla="*/ 17 w 76"/>
                <a:gd name="T71" fmla="*/ 73 h 74"/>
                <a:gd name="T72" fmla="*/ 40 w 76"/>
                <a:gd name="T73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74">
                  <a:moveTo>
                    <a:pt x="40" y="68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36" y="62"/>
                    <a:pt x="33" y="60"/>
                    <a:pt x="31" y="56"/>
                  </a:cubicBezTo>
                  <a:cubicBezTo>
                    <a:pt x="30" y="50"/>
                    <a:pt x="33" y="45"/>
                    <a:pt x="38" y="43"/>
                  </a:cubicBezTo>
                  <a:cubicBezTo>
                    <a:pt x="43" y="41"/>
                    <a:pt x="49" y="44"/>
                    <a:pt x="51" y="49"/>
                  </a:cubicBezTo>
                  <a:cubicBezTo>
                    <a:pt x="52" y="53"/>
                    <a:pt x="51" y="57"/>
                    <a:pt x="49" y="60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1"/>
                    <a:pt x="59" y="59"/>
                    <a:pt x="59" y="59"/>
                  </a:cubicBezTo>
                  <a:cubicBezTo>
                    <a:pt x="61" y="58"/>
                    <a:pt x="62" y="57"/>
                    <a:pt x="61" y="55"/>
                  </a:cubicBezTo>
                  <a:cubicBezTo>
                    <a:pt x="61" y="55"/>
                    <a:pt x="58" y="49"/>
                    <a:pt x="55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2"/>
                    <a:pt x="64" y="43"/>
                    <a:pt x="68" y="42"/>
                  </a:cubicBezTo>
                  <a:cubicBezTo>
                    <a:pt x="73" y="40"/>
                    <a:pt x="76" y="35"/>
                    <a:pt x="74" y="29"/>
                  </a:cubicBezTo>
                  <a:cubicBezTo>
                    <a:pt x="73" y="24"/>
                    <a:pt x="67" y="21"/>
                    <a:pt x="61" y="22"/>
                  </a:cubicBezTo>
                  <a:cubicBezTo>
                    <a:pt x="57" y="24"/>
                    <a:pt x="55" y="27"/>
                    <a:pt x="54" y="3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25"/>
                    <a:pt x="48" y="19"/>
                    <a:pt x="48" y="15"/>
                  </a:cubicBezTo>
                  <a:cubicBezTo>
                    <a:pt x="47" y="14"/>
                    <a:pt x="46" y="13"/>
                    <a:pt x="44" y="13"/>
                  </a:cubicBezTo>
                  <a:cubicBezTo>
                    <a:pt x="44" y="13"/>
                    <a:pt x="37" y="17"/>
                    <a:pt x="28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0" y="16"/>
                    <a:pt x="31" y="12"/>
                    <a:pt x="30" y="8"/>
                  </a:cubicBezTo>
                  <a:cubicBezTo>
                    <a:pt x="28" y="3"/>
                    <a:pt x="22" y="0"/>
                    <a:pt x="17" y="1"/>
                  </a:cubicBezTo>
                  <a:cubicBezTo>
                    <a:pt x="11" y="3"/>
                    <a:pt x="8" y="9"/>
                    <a:pt x="10" y="15"/>
                  </a:cubicBezTo>
                  <a:cubicBezTo>
                    <a:pt x="11" y="18"/>
                    <a:pt x="14" y="21"/>
                    <a:pt x="18" y="22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1" y="26"/>
                    <a:pt x="5" y="28"/>
                    <a:pt x="2" y="27"/>
                  </a:cubicBezTo>
                  <a:cubicBezTo>
                    <a:pt x="0" y="28"/>
                    <a:pt x="0" y="30"/>
                    <a:pt x="0" y="31"/>
                  </a:cubicBezTo>
                  <a:cubicBezTo>
                    <a:pt x="0" y="35"/>
                    <a:pt x="1" y="41"/>
                    <a:pt x="3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4"/>
                    <a:pt x="10" y="40"/>
                    <a:pt x="14" y="39"/>
                  </a:cubicBezTo>
                  <a:cubicBezTo>
                    <a:pt x="19" y="37"/>
                    <a:pt x="25" y="40"/>
                    <a:pt x="27" y="46"/>
                  </a:cubicBezTo>
                  <a:cubicBezTo>
                    <a:pt x="29" y="51"/>
                    <a:pt x="26" y="57"/>
                    <a:pt x="20" y="59"/>
                  </a:cubicBezTo>
                  <a:cubicBezTo>
                    <a:pt x="17" y="60"/>
                    <a:pt x="13" y="59"/>
                    <a:pt x="10" y="56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10" y="65"/>
                    <a:pt x="13" y="71"/>
                    <a:pt x="13" y="71"/>
                  </a:cubicBezTo>
                  <a:cubicBezTo>
                    <a:pt x="13" y="72"/>
                    <a:pt x="13" y="72"/>
                    <a:pt x="17" y="73"/>
                  </a:cubicBezTo>
                  <a:cubicBezTo>
                    <a:pt x="22" y="74"/>
                    <a:pt x="31" y="71"/>
                    <a:pt x="40" y="6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1" name="ïSḷïḋe"/>
            <p:cNvSpPr/>
            <p:nvPr/>
          </p:nvSpPr>
          <p:spPr bwMode="auto">
            <a:xfrm>
              <a:off x="5887118" y="3309674"/>
              <a:ext cx="87950" cy="47640"/>
            </a:xfrm>
            <a:custGeom>
              <a:avLst/>
              <a:gdLst>
                <a:gd name="T0" fmla="*/ 35 w 72"/>
                <a:gd name="T1" fmla="*/ 0 h 39"/>
                <a:gd name="T2" fmla="*/ 20 w 72"/>
                <a:gd name="T3" fmla="*/ 14 h 39"/>
                <a:gd name="T4" fmla="*/ 20 w 72"/>
                <a:gd name="T5" fmla="*/ 8 h 39"/>
                <a:gd name="T6" fmla="*/ 10 w 72"/>
                <a:gd name="T7" fmla="*/ 8 h 39"/>
                <a:gd name="T8" fmla="*/ 10 w 72"/>
                <a:gd name="T9" fmla="*/ 27 h 39"/>
                <a:gd name="T10" fmla="*/ 0 w 72"/>
                <a:gd name="T11" fmla="*/ 37 h 39"/>
                <a:gd name="T12" fmla="*/ 2 w 72"/>
                <a:gd name="T13" fmla="*/ 39 h 39"/>
                <a:gd name="T14" fmla="*/ 35 w 72"/>
                <a:gd name="T15" fmla="*/ 4 h 39"/>
                <a:gd name="T16" fmla="*/ 70 w 72"/>
                <a:gd name="T17" fmla="*/ 39 h 39"/>
                <a:gd name="T18" fmla="*/ 72 w 72"/>
                <a:gd name="T19" fmla="*/ 37 h 39"/>
                <a:gd name="T20" fmla="*/ 35 w 72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39">
                  <a:moveTo>
                    <a:pt x="35" y="0"/>
                  </a:moveTo>
                  <a:lnTo>
                    <a:pt x="20" y="14"/>
                  </a:lnTo>
                  <a:lnTo>
                    <a:pt x="20" y="8"/>
                  </a:lnTo>
                  <a:lnTo>
                    <a:pt x="10" y="8"/>
                  </a:lnTo>
                  <a:lnTo>
                    <a:pt x="10" y="27"/>
                  </a:lnTo>
                  <a:lnTo>
                    <a:pt x="0" y="37"/>
                  </a:lnTo>
                  <a:lnTo>
                    <a:pt x="2" y="39"/>
                  </a:lnTo>
                  <a:lnTo>
                    <a:pt x="35" y="4"/>
                  </a:lnTo>
                  <a:lnTo>
                    <a:pt x="70" y="39"/>
                  </a:lnTo>
                  <a:lnTo>
                    <a:pt x="72" y="3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2" name="iS1ïḓê"/>
            <p:cNvSpPr/>
            <p:nvPr/>
          </p:nvSpPr>
          <p:spPr bwMode="auto">
            <a:xfrm>
              <a:off x="5899333" y="3324332"/>
              <a:ext cx="63520" cy="75735"/>
            </a:xfrm>
            <a:custGeom>
              <a:avLst/>
              <a:gdLst>
                <a:gd name="T0" fmla="*/ 0 w 52"/>
                <a:gd name="T1" fmla="*/ 27 h 62"/>
                <a:gd name="T2" fmla="*/ 0 w 52"/>
                <a:gd name="T3" fmla="*/ 62 h 62"/>
                <a:gd name="T4" fmla="*/ 21 w 52"/>
                <a:gd name="T5" fmla="*/ 62 h 62"/>
                <a:gd name="T6" fmla="*/ 21 w 52"/>
                <a:gd name="T7" fmla="*/ 42 h 62"/>
                <a:gd name="T8" fmla="*/ 31 w 52"/>
                <a:gd name="T9" fmla="*/ 42 h 62"/>
                <a:gd name="T10" fmla="*/ 31 w 52"/>
                <a:gd name="T11" fmla="*/ 62 h 62"/>
                <a:gd name="T12" fmla="*/ 52 w 52"/>
                <a:gd name="T13" fmla="*/ 62 h 62"/>
                <a:gd name="T14" fmla="*/ 52 w 52"/>
                <a:gd name="T15" fmla="*/ 27 h 62"/>
                <a:gd name="T16" fmla="*/ 25 w 52"/>
                <a:gd name="T17" fmla="*/ 0 h 62"/>
                <a:gd name="T18" fmla="*/ 0 w 52"/>
                <a:gd name="T19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2">
                  <a:moveTo>
                    <a:pt x="0" y="27"/>
                  </a:moveTo>
                  <a:lnTo>
                    <a:pt x="0" y="62"/>
                  </a:lnTo>
                  <a:lnTo>
                    <a:pt x="21" y="62"/>
                  </a:lnTo>
                  <a:lnTo>
                    <a:pt x="21" y="42"/>
                  </a:lnTo>
                  <a:lnTo>
                    <a:pt x="31" y="42"/>
                  </a:lnTo>
                  <a:lnTo>
                    <a:pt x="31" y="62"/>
                  </a:lnTo>
                  <a:lnTo>
                    <a:pt x="52" y="62"/>
                  </a:lnTo>
                  <a:lnTo>
                    <a:pt x="52" y="27"/>
                  </a:lnTo>
                  <a:lnTo>
                    <a:pt x="2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3" name="íš1ïdê"/>
            <p:cNvSpPr/>
            <p:nvPr/>
          </p:nvSpPr>
          <p:spPr bwMode="auto">
            <a:xfrm>
              <a:off x="6650576" y="3425719"/>
              <a:ext cx="89172" cy="48861"/>
            </a:xfrm>
            <a:custGeom>
              <a:avLst/>
              <a:gdLst>
                <a:gd name="T0" fmla="*/ 35 w 73"/>
                <a:gd name="T1" fmla="*/ 0 h 40"/>
                <a:gd name="T2" fmla="*/ 21 w 73"/>
                <a:gd name="T3" fmla="*/ 15 h 40"/>
                <a:gd name="T4" fmla="*/ 21 w 73"/>
                <a:gd name="T5" fmla="*/ 8 h 40"/>
                <a:gd name="T6" fmla="*/ 10 w 73"/>
                <a:gd name="T7" fmla="*/ 8 h 40"/>
                <a:gd name="T8" fmla="*/ 10 w 73"/>
                <a:gd name="T9" fmla="*/ 27 h 40"/>
                <a:gd name="T10" fmla="*/ 0 w 73"/>
                <a:gd name="T11" fmla="*/ 37 h 40"/>
                <a:gd name="T12" fmla="*/ 2 w 73"/>
                <a:gd name="T13" fmla="*/ 40 h 40"/>
                <a:gd name="T14" fmla="*/ 35 w 73"/>
                <a:gd name="T15" fmla="*/ 4 h 40"/>
                <a:gd name="T16" fmla="*/ 71 w 73"/>
                <a:gd name="T17" fmla="*/ 40 h 40"/>
                <a:gd name="T18" fmla="*/ 73 w 73"/>
                <a:gd name="T19" fmla="*/ 37 h 40"/>
                <a:gd name="T20" fmla="*/ 35 w 73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40">
                  <a:moveTo>
                    <a:pt x="35" y="0"/>
                  </a:moveTo>
                  <a:lnTo>
                    <a:pt x="21" y="15"/>
                  </a:lnTo>
                  <a:lnTo>
                    <a:pt x="21" y="8"/>
                  </a:lnTo>
                  <a:lnTo>
                    <a:pt x="10" y="8"/>
                  </a:lnTo>
                  <a:lnTo>
                    <a:pt x="10" y="27"/>
                  </a:lnTo>
                  <a:lnTo>
                    <a:pt x="0" y="37"/>
                  </a:lnTo>
                  <a:lnTo>
                    <a:pt x="2" y="40"/>
                  </a:lnTo>
                  <a:lnTo>
                    <a:pt x="35" y="4"/>
                  </a:lnTo>
                  <a:lnTo>
                    <a:pt x="71" y="40"/>
                  </a:lnTo>
                  <a:lnTo>
                    <a:pt x="73" y="3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4" name="ïṧḻïḓé"/>
            <p:cNvSpPr/>
            <p:nvPr/>
          </p:nvSpPr>
          <p:spPr bwMode="auto">
            <a:xfrm>
              <a:off x="6662791" y="3441599"/>
              <a:ext cx="63520" cy="73292"/>
            </a:xfrm>
            <a:custGeom>
              <a:avLst/>
              <a:gdLst>
                <a:gd name="T0" fmla="*/ 0 w 52"/>
                <a:gd name="T1" fmla="*/ 24 h 60"/>
                <a:gd name="T2" fmla="*/ 0 w 52"/>
                <a:gd name="T3" fmla="*/ 60 h 60"/>
                <a:gd name="T4" fmla="*/ 21 w 52"/>
                <a:gd name="T5" fmla="*/ 60 h 60"/>
                <a:gd name="T6" fmla="*/ 21 w 52"/>
                <a:gd name="T7" fmla="*/ 39 h 60"/>
                <a:gd name="T8" fmla="*/ 31 w 52"/>
                <a:gd name="T9" fmla="*/ 39 h 60"/>
                <a:gd name="T10" fmla="*/ 31 w 52"/>
                <a:gd name="T11" fmla="*/ 60 h 60"/>
                <a:gd name="T12" fmla="*/ 52 w 52"/>
                <a:gd name="T13" fmla="*/ 60 h 60"/>
                <a:gd name="T14" fmla="*/ 52 w 52"/>
                <a:gd name="T15" fmla="*/ 24 h 60"/>
                <a:gd name="T16" fmla="*/ 25 w 52"/>
                <a:gd name="T17" fmla="*/ 0 h 60"/>
                <a:gd name="T18" fmla="*/ 0 w 52"/>
                <a:gd name="T19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0">
                  <a:moveTo>
                    <a:pt x="0" y="24"/>
                  </a:moveTo>
                  <a:lnTo>
                    <a:pt x="0" y="60"/>
                  </a:lnTo>
                  <a:lnTo>
                    <a:pt x="21" y="60"/>
                  </a:lnTo>
                  <a:lnTo>
                    <a:pt x="21" y="39"/>
                  </a:lnTo>
                  <a:lnTo>
                    <a:pt x="31" y="39"/>
                  </a:lnTo>
                  <a:lnTo>
                    <a:pt x="31" y="60"/>
                  </a:lnTo>
                  <a:lnTo>
                    <a:pt x="52" y="60"/>
                  </a:lnTo>
                  <a:lnTo>
                    <a:pt x="52" y="24"/>
                  </a:lnTo>
                  <a:lnTo>
                    <a:pt x="25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5" name="í$1íḍê"/>
            <p:cNvSpPr/>
            <p:nvPr/>
          </p:nvSpPr>
          <p:spPr bwMode="auto">
            <a:xfrm>
              <a:off x="7133081" y="4112220"/>
              <a:ext cx="134369" cy="106274"/>
            </a:xfrm>
            <a:custGeom>
              <a:avLst/>
              <a:gdLst>
                <a:gd name="T0" fmla="*/ 23 w 53"/>
                <a:gd name="T1" fmla="*/ 36 h 42"/>
                <a:gd name="T2" fmla="*/ 26 w 53"/>
                <a:gd name="T3" fmla="*/ 35 h 42"/>
                <a:gd name="T4" fmla="*/ 30 w 53"/>
                <a:gd name="T5" fmla="*/ 36 h 42"/>
                <a:gd name="T6" fmla="*/ 31 w 53"/>
                <a:gd name="T7" fmla="*/ 37 h 42"/>
                <a:gd name="T8" fmla="*/ 36 w 53"/>
                <a:gd name="T9" fmla="*/ 42 h 42"/>
                <a:gd name="T10" fmla="*/ 53 w 53"/>
                <a:gd name="T11" fmla="*/ 25 h 42"/>
                <a:gd name="T12" fmla="*/ 28 w 53"/>
                <a:gd name="T13" fmla="*/ 1 h 42"/>
                <a:gd name="T14" fmla="*/ 24 w 53"/>
                <a:gd name="T15" fmla="*/ 1 h 42"/>
                <a:gd name="T16" fmla="*/ 1 w 53"/>
                <a:gd name="T17" fmla="*/ 24 h 42"/>
                <a:gd name="T18" fmla="*/ 0 w 53"/>
                <a:gd name="T19" fmla="*/ 26 h 42"/>
                <a:gd name="T20" fmla="*/ 16 w 53"/>
                <a:gd name="T21" fmla="*/ 42 h 42"/>
                <a:gd name="T22" fmla="*/ 23 w 53"/>
                <a:gd name="T23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42">
                  <a:moveTo>
                    <a:pt x="23" y="36"/>
                  </a:moveTo>
                  <a:cubicBezTo>
                    <a:pt x="24" y="35"/>
                    <a:pt x="25" y="35"/>
                    <a:pt x="26" y="35"/>
                  </a:cubicBezTo>
                  <a:cubicBezTo>
                    <a:pt x="28" y="35"/>
                    <a:pt x="29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6" y="42"/>
                    <a:pt x="16" y="42"/>
                    <a:pt x="16" y="42"/>
                  </a:cubicBezTo>
                  <a:lnTo>
                    <a:pt x="23" y="36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6" name="îṣļiḑe"/>
            <p:cNvSpPr/>
            <p:nvPr/>
          </p:nvSpPr>
          <p:spPr bwMode="auto">
            <a:xfrm>
              <a:off x="7130638" y="4185512"/>
              <a:ext cx="40311" cy="76957"/>
            </a:xfrm>
            <a:custGeom>
              <a:avLst/>
              <a:gdLst>
                <a:gd name="T0" fmla="*/ 33 w 33"/>
                <a:gd name="T1" fmla="*/ 32 h 63"/>
                <a:gd name="T2" fmla="*/ 33 w 33"/>
                <a:gd name="T3" fmla="*/ 32 h 63"/>
                <a:gd name="T4" fmla="*/ 0 w 33"/>
                <a:gd name="T5" fmla="*/ 0 h 63"/>
                <a:gd name="T6" fmla="*/ 0 w 33"/>
                <a:gd name="T7" fmla="*/ 0 h 63"/>
                <a:gd name="T8" fmla="*/ 0 w 33"/>
                <a:gd name="T9" fmla="*/ 0 h 63"/>
                <a:gd name="T10" fmla="*/ 0 w 33"/>
                <a:gd name="T11" fmla="*/ 5 h 63"/>
                <a:gd name="T12" fmla="*/ 0 w 33"/>
                <a:gd name="T13" fmla="*/ 63 h 63"/>
                <a:gd name="T14" fmla="*/ 33 w 33"/>
                <a:gd name="T15" fmla="*/ 32 h 63"/>
                <a:gd name="T16" fmla="*/ 33 w 33"/>
                <a:gd name="T17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63">
                  <a:moveTo>
                    <a:pt x="33" y="32"/>
                  </a:moveTo>
                  <a:lnTo>
                    <a:pt x="33" y="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63"/>
                  </a:lnTo>
                  <a:lnTo>
                    <a:pt x="33" y="32"/>
                  </a:lnTo>
                  <a:lnTo>
                    <a:pt x="33" y="3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7" name="iṣḷîḑê"/>
            <p:cNvSpPr/>
            <p:nvPr/>
          </p:nvSpPr>
          <p:spPr bwMode="auto">
            <a:xfrm>
              <a:off x="7135524" y="4206278"/>
              <a:ext cx="127039" cy="61077"/>
            </a:xfrm>
            <a:custGeom>
              <a:avLst/>
              <a:gdLst>
                <a:gd name="T0" fmla="*/ 49 w 50"/>
                <a:gd name="T1" fmla="*/ 22 h 24"/>
                <a:gd name="T2" fmla="*/ 49 w 50"/>
                <a:gd name="T3" fmla="*/ 22 h 24"/>
                <a:gd name="T4" fmla="*/ 27 w 50"/>
                <a:gd name="T5" fmla="*/ 1 h 24"/>
                <a:gd name="T6" fmla="*/ 23 w 50"/>
                <a:gd name="T7" fmla="*/ 1 h 24"/>
                <a:gd name="T8" fmla="*/ 1 w 50"/>
                <a:gd name="T9" fmla="*/ 23 h 24"/>
                <a:gd name="T10" fmla="*/ 1 w 50"/>
                <a:gd name="T11" fmla="*/ 23 h 24"/>
                <a:gd name="T12" fmla="*/ 0 w 50"/>
                <a:gd name="T13" fmla="*/ 24 h 24"/>
                <a:gd name="T14" fmla="*/ 50 w 50"/>
                <a:gd name="T15" fmla="*/ 24 h 24"/>
                <a:gd name="T16" fmla="*/ 50 w 50"/>
                <a:gd name="T17" fmla="*/ 23 h 24"/>
                <a:gd name="T18" fmla="*/ 49 w 50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24">
                  <a:moveTo>
                    <a:pt x="49" y="22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4" y="0"/>
                    <a:pt x="23" y="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3"/>
                    <a:pt x="50" y="23"/>
                    <a:pt x="50" y="23"/>
                  </a:cubicBezTo>
                  <a:lnTo>
                    <a:pt x="49" y="2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8" name="iŝḷïḓé"/>
            <p:cNvSpPr/>
            <p:nvPr/>
          </p:nvSpPr>
          <p:spPr bwMode="auto">
            <a:xfrm>
              <a:off x="7229581" y="4183069"/>
              <a:ext cx="37868" cy="79400"/>
            </a:xfrm>
            <a:custGeom>
              <a:avLst/>
              <a:gdLst>
                <a:gd name="T0" fmla="*/ 0 w 31"/>
                <a:gd name="T1" fmla="*/ 34 h 65"/>
                <a:gd name="T2" fmla="*/ 0 w 31"/>
                <a:gd name="T3" fmla="*/ 34 h 65"/>
                <a:gd name="T4" fmla="*/ 0 w 31"/>
                <a:gd name="T5" fmla="*/ 34 h 65"/>
                <a:gd name="T6" fmla="*/ 31 w 31"/>
                <a:gd name="T7" fmla="*/ 65 h 65"/>
                <a:gd name="T8" fmla="*/ 31 w 31"/>
                <a:gd name="T9" fmla="*/ 2 h 65"/>
                <a:gd name="T10" fmla="*/ 31 w 31"/>
                <a:gd name="T11" fmla="*/ 2 h 65"/>
                <a:gd name="T12" fmla="*/ 31 w 31"/>
                <a:gd name="T13" fmla="*/ 0 h 65"/>
                <a:gd name="T14" fmla="*/ 0 w 31"/>
                <a:gd name="T15" fmla="*/ 3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5">
                  <a:moveTo>
                    <a:pt x="0" y="34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31" y="65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9" name="îṡḷiḋe"/>
            <p:cNvSpPr/>
            <p:nvPr/>
          </p:nvSpPr>
          <p:spPr bwMode="auto">
            <a:xfrm>
              <a:off x="8005255" y="2824725"/>
              <a:ext cx="98944" cy="122153"/>
            </a:xfrm>
            <a:custGeom>
              <a:avLst/>
              <a:gdLst>
                <a:gd name="T0" fmla="*/ 0 w 81"/>
                <a:gd name="T1" fmla="*/ 0 h 100"/>
                <a:gd name="T2" fmla="*/ 0 w 81"/>
                <a:gd name="T3" fmla="*/ 100 h 100"/>
                <a:gd name="T4" fmla="*/ 42 w 81"/>
                <a:gd name="T5" fmla="*/ 71 h 100"/>
                <a:gd name="T6" fmla="*/ 81 w 81"/>
                <a:gd name="T7" fmla="*/ 100 h 100"/>
                <a:gd name="T8" fmla="*/ 81 w 81"/>
                <a:gd name="T9" fmla="*/ 0 h 100"/>
                <a:gd name="T10" fmla="*/ 0 w 81"/>
                <a:gd name="T11" fmla="*/ 0 h 100"/>
                <a:gd name="T12" fmla="*/ 63 w 81"/>
                <a:gd name="T13" fmla="*/ 46 h 100"/>
                <a:gd name="T14" fmla="*/ 19 w 81"/>
                <a:gd name="T15" fmla="*/ 46 h 100"/>
                <a:gd name="T16" fmla="*/ 19 w 81"/>
                <a:gd name="T17" fmla="*/ 42 h 100"/>
                <a:gd name="T18" fmla="*/ 63 w 81"/>
                <a:gd name="T19" fmla="*/ 42 h 100"/>
                <a:gd name="T20" fmla="*/ 63 w 81"/>
                <a:gd name="T21" fmla="*/ 46 h 100"/>
                <a:gd name="T22" fmla="*/ 63 w 81"/>
                <a:gd name="T23" fmla="*/ 29 h 100"/>
                <a:gd name="T24" fmla="*/ 19 w 81"/>
                <a:gd name="T25" fmla="*/ 29 h 100"/>
                <a:gd name="T26" fmla="*/ 19 w 81"/>
                <a:gd name="T27" fmla="*/ 25 h 100"/>
                <a:gd name="T28" fmla="*/ 63 w 81"/>
                <a:gd name="T29" fmla="*/ 25 h 100"/>
                <a:gd name="T30" fmla="*/ 63 w 81"/>
                <a:gd name="T31" fmla="*/ 2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00">
                  <a:moveTo>
                    <a:pt x="0" y="0"/>
                  </a:moveTo>
                  <a:lnTo>
                    <a:pt x="0" y="100"/>
                  </a:lnTo>
                  <a:lnTo>
                    <a:pt x="42" y="71"/>
                  </a:lnTo>
                  <a:lnTo>
                    <a:pt x="81" y="100"/>
                  </a:lnTo>
                  <a:lnTo>
                    <a:pt x="81" y="0"/>
                  </a:lnTo>
                  <a:lnTo>
                    <a:pt x="0" y="0"/>
                  </a:lnTo>
                  <a:close/>
                  <a:moveTo>
                    <a:pt x="63" y="46"/>
                  </a:moveTo>
                  <a:lnTo>
                    <a:pt x="19" y="46"/>
                  </a:lnTo>
                  <a:lnTo>
                    <a:pt x="19" y="42"/>
                  </a:lnTo>
                  <a:lnTo>
                    <a:pt x="63" y="42"/>
                  </a:lnTo>
                  <a:lnTo>
                    <a:pt x="63" y="46"/>
                  </a:lnTo>
                  <a:close/>
                  <a:moveTo>
                    <a:pt x="63" y="29"/>
                  </a:moveTo>
                  <a:lnTo>
                    <a:pt x="19" y="29"/>
                  </a:lnTo>
                  <a:lnTo>
                    <a:pt x="19" y="25"/>
                  </a:lnTo>
                  <a:lnTo>
                    <a:pt x="63" y="25"/>
                  </a:lnTo>
                  <a:lnTo>
                    <a:pt x="63" y="2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0" name="íşliḍe"/>
            <p:cNvSpPr/>
            <p:nvPr/>
          </p:nvSpPr>
          <p:spPr bwMode="auto">
            <a:xfrm>
              <a:off x="7089106" y="3413504"/>
              <a:ext cx="119710" cy="106274"/>
            </a:xfrm>
            <a:custGeom>
              <a:avLst/>
              <a:gdLst>
                <a:gd name="T0" fmla="*/ 43 w 47"/>
                <a:gd name="T1" fmla="*/ 0 h 42"/>
                <a:gd name="T2" fmla="*/ 43 w 47"/>
                <a:gd name="T3" fmla="*/ 0 h 42"/>
                <a:gd name="T4" fmla="*/ 38 w 47"/>
                <a:gd name="T5" fmla="*/ 0 h 42"/>
                <a:gd name="T6" fmla="*/ 9 w 47"/>
                <a:gd name="T7" fmla="*/ 0 h 42"/>
                <a:gd name="T8" fmla="*/ 4 w 47"/>
                <a:gd name="T9" fmla="*/ 0 h 42"/>
                <a:gd name="T10" fmla="*/ 4 w 47"/>
                <a:gd name="T11" fmla="*/ 0 h 42"/>
                <a:gd name="T12" fmla="*/ 0 w 47"/>
                <a:gd name="T13" fmla="*/ 3 h 42"/>
                <a:gd name="T14" fmla="*/ 1 w 47"/>
                <a:gd name="T15" fmla="*/ 6 h 42"/>
                <a:gd name="T16" fmla="*/ 9 w 47"/>
                <a:gd name="T17" fmla="*/ 13 h 42"/>
                <a:gd name="T18" fmla="*/ 9 w 47"/>
                <a:gd name="T19" fmla="*/ 13 h 42"/>
                <a:gd name="T20" fmla="*/ 23 w 47"/>
                <a:gd name="T21" fmla="*/ 27 h 42"/>
                <a:gd name="T22" fmla="*/ 23 w 47"/>
                <a:gd name="T23" fmla="*/ 41 h 42"/>
                <a:gd name="T24" fmla="*/ 16 w 47"/>
                <a:gd name="T25" fmla="*/ 41 h 42"/>
                <a:gd name="T26" fmla="*/ 16 w 47"/>
                <a:gd name="T27" fmla="*/ 42 h 42"/>
                <a:gd name="T28" fmla="*/ 31 w 47"/>
                <a:gd name="T29" fmla="*/ 42 h 42"/>
                <a:gd name="T30" fmla="*/ 31 w 47"/>
                <a:gd name="T31" fmla="*/ 41 h 42"/>
                <a:gd name="T32" fmla="*/ 24 w 47"/>
                <a:gd name="T33" fmla="*/ 41 h 42"/>
                <a:gd name="T34" fmla="*/ 24 w 47"/>
                <a:gd name="T35" fmla="*/ 27 h 42"/>
                <a:gd name="T36" fmla="*/ 38 w 47"/>
                <a:gd name="T37" fmla="*/ 13 h 42"/>
                <a:gd name="T38" fmla="*/ 38 w 47"/>
                <a:gd name="T39" fmla="*/ 13 h 42"/>
                <a:gd name="T40" fmla="*/ 46 w 47"/>
                <a:gd name="T41" fmla="*/ 6 h 42"/>
                <a:gd name="T42" fmla="*/ 47 w 47"/>
                <a:gd name="T43" fmla="*/ 3 h 42"/>
                <a:gd name="T44" fmla="*/ 43 w 47"/>
                <a:gd name="T45" fmla="*/ 0 h 42"/>
                <a:gd name="T46" fmla="*/ 9 w 47"/>
                <a:gd name="T47" fmla="*/ 11 h 42"/>
                <a:gd name="T48" fmla="*/ 3 w 47"/>
                <a:gd name="T49" fmla="*/ 4 h 42"/>
                <a:gd name="T50" fmla="*/ 2 w 47"/>
                <a:gd name="T51" fmla="*/ 3 h 42"/>
                <a:gd name="T52" fmla="*/ 4 w 47"/>
                <a:gd name="T53" fmla="*/ 1 h 42"/>
                <a:gd name="T54" fmla="*/ 4 w 47"/>
                <a:gd name="T55" fmla="*/ 1 h 42"/>
                <a:gd name="T56" fmla="*/ 4 w 47"/>
                <a:gd name="T57" fmla="*/ 1 h 42"/>
                <a:gd name="T58" fmla="*/ 4 w 47"/>
                <a:gd name="T59" fmla="*/ 1 h 42"/>
                <a:gd name="T60" fmla="*/ 9 w 47"/>
                <a:gd name="T61" fmla="*/ 1 h 42"/>
                <a:gd name="T62" fmla="*/ 9 w 47"/>
                <a:gd name="T63" fmla="*/ 11 h 42"/>
                <a:gd name="T64" fmla="*/ 44 w 47"/>
                <a:gd name="T65" fmla="*/ 4 h 42"/>
                <a:gd name="T66" fmla="*/ 38 w 47"/>
                <a:gd name="T67" fmla="*/ 11 h 42"/>
                <a:gd name="T68" fmla="*/ 38 w 47"/>
                <a:gd name="T69" fmla="*/ 1 h 42"/>
                <a:gd name="T70" fmla="*/ 43 w 47"/>
                <a:gd name="T71" fmla="*/ 1 h 42"/>
                <a:gd name="T72" fmla="*/ 43 w 47"/>
                <a:gd name="T73" fmla="*/ 1 h 42"/>
                <a:gd name="T74" fmla="*/ 43 w 47"/>
                <a:gd name="T75" fmla="*/ 1 h 42"/>
                <a:gd name="T76" fmla="*/ 43 w 47"/>
                <a:gd name="T77" fmla="*/ 1 h 42"/>
                <a:gd name="T78" fmla="*/ 45 w 47"/>
                <a:gd name="T79" fmla="*/ 3 h 42"/>
                <a:gd name="T80" fmla="*/ 44 w 47"/>
                <a:gd name="T81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" h="42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0"/>
                    <a:pt x="15" y="27"/>
                    <a:pt x="23" y="27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2" y="27"/>
                    <a:pt x="38" y="20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7" y="3"/>
                  </a:cubicBezTo>
                  <a:cubicBezTo>
                    <a:pt x="47" y="1"/>
                    <a:pt x="45" y="0"/>
                    <a:pt x="43" y="0"/>
                  </a:cubicBezTo>
                  <a:close/>
                  <a:moveTo>
                    <a:pt x="9" y="1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9" y="11"/>
                  </a:lnTo>
                  <a:close/>
                  <a:moveTo>
                    <a:pt x="44" y="4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1"/>
                    <a:pt x="45" y="2"/>
                    <a:pt x="45" y="3"/>
                  </a:cubicBezTo>
                  <a:cubicBezTo>
                    <a:pt x="45" y="4"/>
                    <a:pt x="45" y="4"/>
                    <a:pt x="44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1" name="ïṣļíde"/>
            <p:cNvSpPr/>
            <p:nvPr/>
          </p:nvSpPr>
          <p:spPr bwMode="auto">
            <a:xfrm>
              <a:off x="6310989" y="3649260"/>
              <a:ext cx="116046" cy="108717"/>
            </a:xfrm>
            <a:custGeom>
              <a:avLst/>
              <a:gdLst>
                <a:gd name="T0" fmla="*/ 43 w 46"/>
                <a:gd name="T1" fmla="*/ 0 h 43"/>
                <a:gd name="T2" fmla="*/ 43 w 46"/>
                <a:gd name="T3" fmla="*/ 0 h 43"/>
                <a:gd name="T4" fmla="*/ 38 w 46"/>
                <a:gd name="T5" fmla="*/ 0 h 43"/>
                <a:gd name="T6" fmla="*/ 9 w 46"/>
                <a:gd name="T7" fmla="*/ 0 h 43"/>
                <a:gd name="T8" fmla="*/ 4 w 46"/>
                <a:gd name="T9" fmla="*/ 0 h 43"/>
                <a:gd name="T10" fmla="*/ 4 w 46"/>
                <a:gd name="T11" fmla="*/ 0 h 43"/>
                <a:gd name="T12" fmla="*/ 0 w 46"/>
                <a:gd name="T13" fmla="*/ 3 h 43"/>
                <a:gd name="T14" fmla="*/ 1 w 46"/>
                <a:gd name="T15" fmla="*/ 6 h 43"/>
                <a:gd name="T16" fmla="*/ 9 w 46"/>
                <a:gd name="T17" fmla="*/ 13 h 43"/>
                <a:gd name="T18" fmla="*/ 9 w 46"/>
                <a:gd name="T19" fmla="*/ 13 h 43"/>
                <a:gd name="T20" fmla="*/ 22 w 46"/>
                <a:gd name="T21" fmla="*/ 27 h 43"/>
                <a:gd name="T22" fmla="*/ 22 w 46"/>
                <a:gd name="T23" fmla="*/ 41 h 43"/>
                <a:gd name="T24" fmla="*/ 16 w 46"/>
                <a:gd name="T25" fmla="*/ 41 h 43"/>
                <a:gd name="T26" fmla="*/ 16 w 46"/>
                <a:gd name="T27" fmla="*/ 43 h 43"/>
                <a:gd name="T28" fmla="*/ 31 w 46"/>
                <a:gd name="T29" fmla="*/ 43 h 43"/>
                <a:gd name="T30" fmla="*/ 31 w 46"/>
                <a:gd name="T31" fmla="*/ 41 h 43"/>
                <a:gd name="T32" fmla="*/ 24 w 46"/>
                <a:gd name="T33" fmla="*/ 41 h 43"/>
                <a:gd name="T34" fmla="*/ 24 w 46"/>
                <a:gd name="T35" fmla="*/ 27 h 43"/>
                <a:gd name="T36" fmla="*/ 38 w 46"/>
                <a:gd name="T37" fmla="*/ 13 h 43"/>
                <a:gd name="T38" fmla="*/ 38 w 46"/>
                <a:gd name="T39" fmla="*/ 13 h 43"/>
                <a:gd name="T40" fmla="*/ 45 w 46"/>
                <a:gd name="T41" fmla="*/ 6 h 43"/>
                <a:gd name="T42" fmla="*/ 46 w 46"/>
                <a:gd name="T43" fmla="*/ 3 h 43"/>
                <a:gd name="T44" fmla="*/ 43 w 46"/>
                <a:gd name="T45" fmla="*/ 0 h 43"/>
                <a:gd name="T46" fmla="*/ 9 w 46"/>
                <a:gd name="T47" fmla="*/ 11 h 43"/>
                <a:gd name="T48" fmla="*/ 2 w 46"/>
                <a:gd name="T49" fmla="*/ 4 h 43"/>
                <a:gd name="T50" fmla="*/ 2 w 46"/>
                <a:gd name="T51" fmla="*/ 3 h 43"/>
                <a:gd name="T52" fmla="*/ 4 w 46"/>
                <a:gd name="T53" fmla="*/ 2 h 43"/>
                <a:gd name="T54" fmla="*/ 4 w 46"/>
                <a:gd name="T55" fmla="*/ 2 h 43"/>
                <a:gd name="T56" fmla="*/ 4 w 46"/>
                <a:gd name="T57" fmla="*/ 2 h 43"/>
                <a:gd name="T58" fmla="*/ 4 w 46"/>
                <a:gd name="T59" fmla="*/ 2 h 43"/>
                <a:gd name="T60" fmla="*/ 9 w 46"/>
                <a:gd name="T61" fmla="*/ 2 h 43"/>
                <a:gd name="T62" fmla="*/ 9 w 46"/>
                <a:gd name="T63" fmla="*/ 11 h 43"/>
                <a:gd name="T64" fmla="*/ 44 w 46"/>
                <a:gd name="T65" fmla="*/ 4 h 43"/>
                <a:gd name="T66" fmla="*/ 38 w 46"/>
                <a:gd name="T67" fmla="*/ 11 h 43"/>
                <a:gd name="T68" fmla="*/ 38 w 46"/>
                <a:gd name="T69" fmla="*/ 2 h 43"/>
                <a:gd name="T70" fmla="*/ 43 w 46"/>
                <a:gd name="T71" fmla="*/ 2 h 43"/>
                <a:gd name="T72" fmla="*/ 43 w 46"/>
                <a:gd name="T73" fmla="*/ 2 h 43"/>
                <a:gd name="T74" fmla="*/ 43 w 46"/>
                <a:gd name="T75" fmla="*/ 2 h 43"/>
                <a:gd name="T76" fmla="*/ 43 w 46"/>
                <a:gd name="T77" fmla="*/ 2 h 43"/>
                <a:gd name="T78" fmla="*/ 45 w 46"/>
                <a:gd name="T79" fmla="*/ 3 h 43"/>
                <a:gd name="T80" fmla="*/ 44 w 46"/>
                <a:gd name="T8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43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0"/>
                    <a:pt x="15" y="27"/>
                    <a:pt x="22" y="2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2" y="27"/>
                    <a:pt x="38" y="20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5"/>
                    <a:pt x="46" y="4"/>
                    <a:pt x="46" y="3"/>
                  </a:cubicBezTo>
                  <a:cubicBezTo>
                    <a:pt x="46" y="1"/>
                    <a:pt x="45" y="0"/>
                    <a:pt x="43" y="0"/>
                  </a:cubicBezTo>
                  <a:close/>
                  <a:moveTo>
                    <a:pt x="9" y="1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9" y="11"/>
                  </a:lnTo>
                  <a:close/>
                  <a:moveTo>
                    <a:pt x="44" y="4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2"/>
                    <a:pt x="45" y="2"/>
                    <a:pt x="45" y="3"/>
                  </a:cubicBezTo>
                  <a:cubicBezTo>
                    <a:pt x="45" y="4"/>
                    <a:pt x="45" y="4"/>
                    <a:pt x="44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2" name="i$lïḓè"/>
            <p:cNvSpPr/>
            <p:nvPr/>
          </p:nvSpPr>
          <p:spPr bwMode="auto">
            <a:xfrm>
              <a:off x="5635482" y="4003504"/>
              <a:ext cx="116046" cy="108717"/>
            </a:xfrm>
            <a:custGeom>
              <a:avLst/>
              <a:gdLst>
                <a:gd name="T0" fmla="*/ 43 w 46"/>
                <a:gd name="T1" fmla="*/ 0 h 43"/>
                <a:gd name="T2" fmla="*/ 43 w 46"/>
                <a:gd name="T3" fmla="*/ 0 h 43"/>
                <a:gd name="T4" fmla="*/ 38 w 46"/>
                <a:gd name="T5" fmla="*/ 0 h 43"/>
                <a:gd name="T6" fmla="*/ 9 w 46"/>
                <a:gd name="T7" fmla="*/ 0 h 43"/>
                <a:gd name="T8" fmla="*/ 4 w 46"/>
                <a:gd name="T9" fmla="*/ 0 h 43"/>
                <a:gd name="T10" fmla="*/ 3 w 46"/>
                <a:gd name="T11" fmla="*/ 0 h 43"/>
                <a:gd name="T12" fmla="*/ 0 w 46"/>
                <a:gd name="T13" fmla="*/ 3 h 43"/>
                <a:gd name="T14" fmla="*/ 1 w 46"/>
                <a:gd name="T15" fmla="*/ 6 h 43"/>
                <a:gd name="T16" fmla="*/ 9 w 46"/>
                <a:gd name="T17" fmla="*/ 13 h 43"/>
                <a:gd name="T18" fmla="*/ 9 w 46"/>
                <a:gd name="T19" fmla="*/ 13 h 43"/>
                <a:gd name="T20" fmla="*/ 22 w 46"/>
                <a:gd name="T21" fmla="*/ 27 h 43"/>
                <a:gd name="T22" fmla="*/ 22 w 46"/>
                <a:gd name="T23" fmla="*/ 41 h 43"/>
                <a:gd name="T24" fmla="*/ 15 w 46"/>
                <a:gd name="T25" fmla="*/ 41 h 43"/>
                <a:gd name="T26" fmla="*/ 15 w 46"/>
                <a:gd name="T27" fmla="*/ 43 h 43"/>
                <a:gd name="T28" fmla="*/ 31 w 46"/>
                <a:gd name="T29" fmla="*/ 43 h 43"/>
                <a:gd name="T30" fmla="*/ 31 w 46"/>
                <a:gd name="T31" fmla="*/ 41 h 43"/>
                <a:gd name="T32" fmla="*/ 24 w 46"/>
                <a:gd name="T33" fmla="*/ 41 h 43"/>
                <a:gd name="T34" fmla="*/ 24 w 46"/>
                <a:gd name="T35" fmla="*/ 27 h 43"/>
                <a:gd name="T36" fmla="*/ 38 w 46"/>
                <a:gd name="T37" fmla="*/ 13 h 43"/>
                <a:gd name="T38" fmla="*/ 38 w 46"/>
                <a:gd name="T39" fmla="*/ 13 h 43"/>
                <a:gd name="T40" fmla="*/ 45 w 46"/>
                <a:gd name="T41" fmla="*/ 6 h 43"/>
                <a:gd name="T42" fmla="*/ 46 w 46"/>
                <a:gd name="T43" fmla="*/ 3 h 43"/>
                <a:gd name="T44" fmla="*/ 43 w 46"/>
                <a:gd name="T45" fmla="*/ 0 h 43"/>
                <a:gd name="T46" fmla="*/ 9 w 46"/>
                <a:gd name="T47" fmla="*/ 11 h 43"/>
                <a:gd name="T48" fmla="*/ 2 w 46"/>
                <a:gd name="T49" fmla="*/ 5 h 43"/>
                <a:gd name="T50" fmla="*/ 2 w 46"/>
                <a:gd name="T51" fmla="*/ 3 h 43"/>
                <a:gd name="T52" fmla="*/ 3 w 46"/>
                <a:gd name="T53" fmla="*/ 2 h 43"/>
                <a:gd name="T54" fmla="*/ 3 w 46"/>
                <a:gd name="T55" fmla="*/ 2 h 43"/>
                <a:gd name="T56" fmla="*/ 4 w 46"/>
                <a:gd name="T57" fmla="*/ 2 h 43"/>
                <a:gd name="T58" fmla="*/ 4 w 46"/>
                <a:gd name="T59" fmla="*/ 2 h 43"/>
                <a:gd name="T60" fmla="*/ 9 w 46"/>
                <a:gd name="T61" fmla="*/ 2 h 43"/>
                <a:gd name="T62" fmla="*/ 9 w 46"/>
                <a:gd name="T63" fmla="*/ 11 h 43"/>
                <a:gd name="T64" fmla="*/ 44 w 46"/>
                <a:gd name="T65" fmla="*/ 5 h 43"/>
                <a:gd name="T66" fmla="*/ 38 w 46"/>
                <a:gd name="T67" fmla="*/ 11 h 43"/>
                <a:gd name="T68" fmla="*/ 38 w 46"/>
                <a:gd name="T69" fmla="*/ 2 h 43"/>
                <a:gd name="T70" fmla="*/ 43 w 46"/>
                <a:gd name="T71" fmla="*/ 2 h 43"/>
                <a:gd name="T72" fmla="*/ 43 w 46"/>
                <a:gd name="T73" fmla="*/ 2 h 43"/>
                <a:gd name="T74" fmla="*/ 43 w 46"/>
                <a:gd name="T75" fmla="*/ 2 h 43"/>
                <a:gd name="T76" fmla="*/ 43 w 46"/>
                <a:gd name="T77" fmla="*/ 2 h 43"/>
                <a:gd name="T78" fmla="*/ 44 w 46"/>
                <a:gd name="T79" fmla="*/ 3 h 43"/>
                <a:gd name="T80" fmla="*/ 44 w 46"/>
                <a:gd name="T81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43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1"/>
                    <a:pt x="15" y="27"/>
                    <a:pt x="22" y="2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2" y="27"/>
                    <a:pt x="38" y="21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5"/>
                    <a:pt x="46" y="4"/>
                    <a:pt x="46" y="3"/>
                  </a:cubicBezTo>
                  <a:cubicBezTo>
                    <a:pt x="46" y="2"/>
                    <a:pt x="45" y="0"/>
                    <a:pt x="43" y="0"/>
                  </a:cubicBezTo>
                  <a:close/>
                  <a:moveTo>
                    <a:pt x="9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9" y="11"/>
                  </a:lnTo>
                  <a:close/>
                  <a:moveTo>
                    <a:pt x="44" y="5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2"/>
                    <a:pt x="44" y="2"/>
                    <a:pt x="44" y="3"/>
                  </a:cubicBezTo>
                  <a:cubicBezTo>
                    <a:pt x="44" y="4"/>
                    <a:pt x="44" y="4"/>
                    <a:pt x="44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3" name="iś1iḓe"/>
            <p:cNvSpPr/>
            <p:nvPr/>
          </p:nvSpPr>
          <p:spPr bwMode="auto">
            <a:xfrm>
              <a:off x="5927428" y="3058038"/>
              <a:ext cx="116046" cy="109938"/>
            </a:xfrm>
            <a:custGeom>
              <a:avLst/>
              <a:gdLst>
                <a:gd name="T0" fmla="*/ 43 w 46"/>
                <a:gd name="T1" fmla="*/ 0 h 43"/>
                <a:gd name="T2" fmla="*/ 43 w 46"/>
                <a:gd name="T3" fmla="*/ 0 h 43"/>
                <a:gd name="T4" fmla="*/ 38 w 46"/>
                <a:gd name="T5" fmla="*/ 0 h 43"/>
                <a:gd name="T6" fmla="*/ 9 w 46"/>
                <a:gd name="T7" fmla="*/ 0 h 43"/>
                <a:gd name="T8" fmla="*/ 4 w 46"/>
                <a:gd name="T9" fmla="*/ 0 h 43"/>
                <a:gd name="T10" fmla="*/ 4 w 46"/>
                <a:gd name="T11" fmla="*/ 0 h 43"/>
                <a:gd name="T12" fmla="*/ 0 w 46"/>
                <a:gd name="T13" fmla="*/ 3 h 43"/>
                <a:gd name="T14" fmla="*/ 1 w 46"/>
                <a:gd name="T15" fmla="*/ 6 h 43"/>
                <a:gd name="T16" fmla="*/ 9 w 46"/>
                <a:gd name="T17" fmla="*/ 13 h 43"/>
                <a:gd name="T18" fmla="*/ 9 w 46"/>
                <a:gd name="T19" fmla="*/ 13 h 43"/>
                <a:gd name="T20" fmla="*/ 22 w 46"/>
                <a:gd name="T21" fmla="*/ 27 h 43"/>
                <a:gd name="T22" fmla="*/ 22 w 46"/>
                <a:gd name="T23" fmla="*/ 41 h 43"/>
                <a:gd name="T24" fmla="*/ 16 w 46"/>
                <a:gd name="T25" fmla="*/ 41 h 43"/>
                <a:gd name="T26" fmla="*/ 16 w 46"/>
                <a:gd name="T27" fmla="*/ 43 h 43"/>
                <a:gd name="T28" fmla="*/ 31 w 46"/>
                <a:gd name="T29" fmla="*/ 43 h 43"/>
                <a:gd name="T30" fmla="*/ 31 w 46"/>
                <a:gd name="T31" fmla="*/ 41 h 43"/>
                <a:gd name="T32" fmla="*/ 24 w 46"/>
                <a:gd name="T33" fmla="*/ 41 h 43"/>
                <a:gd name="T34" fmla="*/ 24 w 46"/>
                <a:gd name="T35" fmla="*/ 27 h 43"/>
                <a:gd name="T36" fmla="*/ 38 w 46"/>
                <a:gd name="T37" fmla="*/ 13 h 43"/>
                <a:gd name="T38" fmla="*/ 38 w 46"/>
                <a:gd name="T39" fmla="*/ 13 h 43"/>
                <a:gd name="T40" fmla="*/ 45 w 46"/>
                <a:gd name="T41" fmla="*/ 6 h 43"/>
                <a:gd name="T42" fmla="*/ 46 w 46"/>
                <a:gd name="T43" fmla="*/ 3 h 43"/>
                <a:gd name="T44" fmla="*/ 43 w 46"/>
                <a:gd name="T45" fmla="*/ 0 h 43"/>
                <a:gd name="T46" fmla="*/ 9 w 46"/>
                <a:gd name="T47" fmla="*/ 11 h 43"/>
                <a:gd name="T48" fmla="*/ 2 w 46"/>
                <a:gd name="T49" fmla="*/ 5 h 43"/>
                <a:gd name="T50" fmla="*/ 2 w 46"/>
                <a:gd name="T51" fmla="*/ 3 h 43"/>
                <a:gd name="T52" fmla="*/ 3 w 46"/>
                <a:gd name="T53" fmla="*/ 2 h 43"/>
                <a:gd name="T54" fmla="*/ 4 w 46"/>
                <a:gd name="T55" fmla="*/ 2 h 43"/>
                <a:gd name="T56" fmla="*/ 4 w 46"/>
                <a:gd name="T57" fmla="*/ 2 h 43"/>
                <a:gd name="T58" fmla="*/ 4 w 46"/>
                <a:gd name="T59" fmla="*/ 2 h 43"/>
                <a:gd name="T60" fmla="*/ 9 w 46"/>
                <a:gd name="T61" fmla="*/ 2 h 43"/>
                <a:gd name="T62" fmla="*/ 9 w 46"/>
                <a:gd name="T63" fmla="*/ 11 h 43"/>
                <a:gd name="T64" fmla="*/ 44 w 46"/>
                <a:gd name="T65" fmla="*/ 5 h 43"/>
                <a:gd name="T66" fmla="*/ 38 w 46"/>
                <a:gd name="T67" fmla="*/ 11 h 43"/>
                <a:gd name="T68" fmla="*/ 38 w 46"/>
                <a:gd name="T69" fmla="*/ 2 h 43"/>
                <a:gd name="T70" fmla="*/ 43 w 46"/>
                <a:gd name="T71" fmla="*/ 2 h 43"/>
                <a:gd name="T72" fmla="*/ 43 w 46"/>
                <a:gd name="T73" fmla="*/ 2 h 43"/>
                <a:gd name="T74" fmla="*/ 43 w 46"/>
                <a:gd name="T75" fmla="*/ 2 h 43"/>
                <a:gd name="T76" fmla="*/ 43 w 46"/>
                <a:gd name="T77" fmla="*/ 2 h 43"/>
                <a:gd name="T78" fmla="*/ 45 w 46"/>
                <a:gd name="T79" fmla="*/ 3 h 43"/>
                <a:gd name="T80" fmla="*/ 44 w 46"/>
                <a:gd name="T81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43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1"/>
                    <a:pt x="15" y="27"/>
                    <a:pt x="22" y="2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2" y="27"/>
                    <a:pt x="38" y="21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5"/>
                    <a:pt x="46" y="4"/>
                    <a:pt x="46" y="3"/>
                  </a:cubicBezTo>
                  <a:cubicBezTo>
                    <a:pt x="46" y="2"/>
                    <a:pt x="45" y="0"/>
                    <a:pt x="43" y="0"/>
                  </a:cubicBezTo>
                  <a:close/>
                  <a:moveTo>
                    <a:pt x="9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9" y="11"/>
                  </a:lnTo>
                  <a:close/>
                  <a:moveTo>
                    <a:pt x="44" y="5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2"/>
                    <a:pt x="45" y="3"/>
                    <a:pt x="45" y="3"/>
                  </a:cubicBezTo>
                  <a:cubicBezTo>
                    <a:pt x="45" y="4"/>
                    <a:pt x="44" y="4"/>
                    <a:pt x="44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4" name="ïṥľíḓe"/>
            <p:cNvSpPr/>
            <p:nvPr/>
          </p:nvSpPr>
          <p:spPr bwMode="auto">
            <a:xfrm>
              <a:off x="7326083" y="3668804"/>
              <a:ext cx="177123" cy="157578"/>
            </a:xfrm>
            <a:custGeom>
              <a:avLst/>
              <a:gdLst>
                <a:gd name="T0" fmla="*/ 145 w 145"/>
                <a:gd name="T1" fmla="*/ 100 h 129"/>
                <a:gd name="T2" fmla="*/ 145 w 145"/>
                <a:gd name="T3" fmla="*/ 0 h 129"/>
                <a:gd name="T4" fmla="*/ 0 w 145"/>
                <a:gd name="T5" fmla="*/ 0 h 129"/>
                <a:gd name="T6" fmla="*/ 0 w 145"/>
                <a:gd name="T7" fmla="*/ 100 h 129"/>
                <a:gd name="T8" fmla="*/ 70 w 145"/>
                <a:gd name="T9" fmla="*/ 100 h 129"/>
                <a:gd name="T10" fmla="*/ 70 w 145"/>
                <a:gd name="T11" fmla="*/ 123 h 129"/>
                <a:gd name="T12" fmla="*/ 49 w 145"/>
                <a:gd name="T13" fmla="*/ 123 h 129"/>
                <a:gd name="T14" fmla="*/ 49 w 145"/>
                <a:gd name="T15" fmla="*/ 129 h 129"/>
                <a:gd name="T16" fmla="*/ 95 w 145"/>
                <a:gd name="T17" fmla="*/ 129 h 129"/>
                <a:gd name="T18" fmla="*/ 95 w 145"/>
                <a:gd name="T19" fmla="*/ 123 h 129"/>
                <a:gd name="T20" fmla="*/ 74 w 145"/>
                <a:gd name="T21" fmla="*/ 123 h 129"/>
                <a:gd name="T22" fmla="*/ 74 w 145"/>
                <a:gd name="T23" fmla="*/ 100 h 129"/>
                <a:gd name="T24" fmla="*/ 145 w 145"/>
                <a:gd name="T25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29">
                  <a:moveTo>
                    <a:pt x="145" y="100"/>
                  </a:moveTo>
                  <a:lnTo>
                    <a:pt x="145" y="0"/>
                  </a:lnTo>
                  <a:lnTo>
                    <a:pt x="0" y="0"/>
                  </a:lnTo>
                  <a:lnTo>
                    <a:pt x="0" y="100"/>
                  </a:lnTo>
                  <a:lnTo>
                    <a:pt x="70" y="100"/>
                  </a:lnTo>
                  <a:lnTo>
                    <a:pt x="70" y="123"/>
                  </a:lnTo>
                  <a:lnTo>
                    <a:pt x="49" y="123"/>
                  </a:lnTo>
                  <a:lnTo>
                    <a:pt x="49" y="129"/>
                  </a:lnTo>
                  <a:lnTo>
                    <a:pt x="95" y="129"/>
                  </a:lnTo>
                  <a:lnTo>
                    <a:pt x="95" y="123"/>
                  </a:lnTo>
                  <a:lnTo>
                    <a:pt x="74" y="123"/>
                  </a:lnTo>
                  <a:lnTo>
                    <a:pt x="74" y="100"/>
                  </a:lnTo>
                  <a:lnTo>
                    <a:pt x="145" y="10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5" name="ïŝľîďé"/>
            <p:cNvSpPr/>
            <p:nvPr/>
          </p:nvSpPr>
          <p:spPr bwMode="auto">
            <a:xfrm>
              <a:off x="8315524" y="3395181"/>
              <a:ext cx="37868" cy="37868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6" name="ïšlîḓê"/>
            <p:cNvSpPr/>
            <p:nvPr/>
          </p:nvSpPr>
          <p:spPr bwMode="auto">
            <a:xfrm>
              <a:off x="8468215" y="3395181"/>
              <a:ext cx="37868" cy="37868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7" name="išļîḓé"/>
            <p:cNvSpPr/>
            <p:nvPr/>
          </p:nvSpPr>
          <p:spPr bwMode="auto">
            <a:xfrm>
              <a:off x="8391259" y="3395181"/>
              <a:ext cx="37868" cy="37868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8" name="íṧḷíďê"/>
            <p:cNvSpPr/>
            <p:nvPr/>
          </p:nvSpPr>
          <p:spPr bwMode="auto">
            <a:xfrm>
              <a:off x="7924634" y="2493690"/>
              <a:ext cx="127039" cy="120932"/>
            </a:xfrm>
            <a:custGeom>
              <a:avLst/>
              <a:gdLst>
                <a:gd name="T0" fmla="*/ 50 w 50"/>
                <a:gd name="T1" fmla="*/ 13 h 48"/>
                <a:gd name="T2" fmla="*/ 12 w 50"/>
                <a:gd name="T3" fmla="*/ 13 h 48"/>
                <a:gd name="T4" fmla="*/ 9 w 50"/>
                <a:gd name="T5" fmla="*/ 0 h 48"/>
                <a:gd name="T6" fmla="*/ 0 w 50"/>
                <a:gd name="T7" fmla="*/ 0 h 48"/>
                <a:gd name="T8" fmla="*/ 0 w 50"/>
                <a:gd name="T9" fmla="*/ 2 h 48"/>
                <a:gd name="T10" fmla="*/ 8 w 50"/>
                <a:gd name="T11" fmla="*/ 2 h 48"/>
                <a:gd name="T12" fmla="*/ 16 w 50"/>
                <a:gd name="T13" fmla="*/ 39 h 48"/>
                <a:gd name="T14" fmla="*/ 13 w 50"/>
                <a:gd name="T15" fmla="*/ 43 h 48"/>
                <a:gd name="T16" fmla="*/ 18 w 50"/>
                <a:gd name="T17" fmla="*/ 48 h 48"/>
                <a:gd name="T18" fmla="*/ 22 w 50"/>
                <a:gd name="T19" fmla="*/ 43 h 48"/>
                <a:gd name="T20" fmla="*/ 21 w 50"/>
                <a:gd name="T21" fmla="*/ 40 h 48"/>
                <a:gd name="T22" fmla="*/ 34 w 50"/>
                <a:gd name="T23" fmla="*/ 40 h 48"/>
                <a:gd name="T24" fmla="*/ 33 w 50"/>
                <a:gd name="T25" fmla="*/ 43 h 48"/>
                <a:gd name="T26" fmla="*/ 38 w 50"/>
                <a:gd name="T27" fmla="*/ 48 h 48"/>
                <a:gd name="T28" fmla="*/ 42 w 50"/>
                <a:gd name="T29" fmla="*/ 43 h 48"/>
                <a:gd name="T30" fmla="*/ 38 w 50"/>
                <a:gd name="T31" fmla="*/ 38 h 48"/>
                <a:gd name="T32" fmla="*/ 18 w 50"/>
                <a:gd name="T33" fmla="*/ 38 h 48"/>
                <a:gd name="T34" fmla="*/ 17 w 50"/>
                <a:gd name="T35" fmla="*/ 35 h 48"/>
                <a:gd name="T36" fmla="*/ 43 w 50"/>
                <a:gd name="T37" fmla="*/ 35 h 48"/>
                <a:gd name="T38" fmla="*/ 50 w 50"/>
                <a:gd name="T39" fmla="*/ 13 h 48"/>
                <a:gd name="T40" fmla="*/ 38 w 50"/>
                <a:gd name="T41" fmla="*/ 40 h 48"/>
                <a:gd name="T42" fmla="*/ 40 w 50"/>
                <a:gd name="T43" fmla="*/ 43 h 48"/>
                <a:gd name="T44" fmla="*/ 38 w 50"/>
                <a:gd name="T45" fmla="*/ 46 h 48"/>
                <a:gd name="T46" fmla="*/ 35 w 50"/>
                <a:gd name="T47" fmla="*/ 43 h 48"/>
                <a:gd name="T48" fmla="*/ 38 w 50"/>
                <a:gd name="T49" fmla="*/ 40 h 48"/>
                <a:gd name="T50" fmla="*/ 18 w 50"/>
                <a:gd name="T51" fmla="*/ 40 h 48"/>
                <a:gd name="T52" fmla="*/ 20 w 50"/>
                <a:gd name="T53" fmla="*/ 43 h 48"/>
                <a:gd name="T54" fmla="*/ 18 w 50"/>
                <a:gd name="T55" fmla="*/ 46 h 48"/>
                <a:gd name="T56" fmla="*/ 15 w 50"/>
                <a:gd name="T57" fmla="*/ 43 h 48"/>
                <a:gd name="T58" fmla="*/ 18 w 50"/>
                <a:gd name="T59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" h="48">
                  <a:moveTo>
                    <a:pt x="50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3" y="41"/>
                    <a:pt x="13" y="43"/>
                  </a:cubicBezTo>
                  <a:cubicBezTo>
                    <a:pt x="13" y="45"/>
                    <a:pt x="15" y="48"/>
                    <a:pt x="18" y="48"/>
                  </a:cubicBezTo>
                  <a:cubicBezTo>
                    <a:pt x="20" y="48"/>
                    <a:pt x="22" y="45"/>
                    <a:pt x="22" y="43"/>
                  </a:cubicBezTo>
                  <a:cubicBezTo>
                    <a:pt x="22" y="42"/>
                    <a:pt x="22" y="41"/>
                    <a:pt x="21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41"/>
                    <a:pt x="33" y="42"/>
                    <a:pt x="33" y="43"/>
                  </a:cubicBezTo>
                  <a:cubicBezTo>
                    <a:pt x="33" y="45"/>
                    <a:pt x="35" y="48"/>
                    <a:pt x="38" y="48"/>
                  </a:cubicBezTo>
                  <a:cubicBezTo>
                    <a:pt x="40" y="48"/>
                    <a:pt x="42" y="45"/>
                    <a:pt x="42" y="43"/>
                  </a:cubicBezTo>
                  <a:cubicBezTo>
                    <a:pt x="42" y="40"/>
                    <a:pt x="40" y="38"/>
                    <a:pt x="3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43" y="35"/>
                    <a:pt x="43" y="35"/>
                    <a:pt x="43" y="35"/>
                  </a:cubicBezTo>
                  <a:lnTo>
                    <a:pt x="50" y="13"/>
                  </a:lnTo>
                  <a:close/>
                  <a:moveTo>
                    <a:pt x="38" y="40"/>
                  </a:moveTo>
                  <a:cubicBezTo>
                    <a:pt x="39" y="40"/>
                    <a:pt x="40" y="41"/>
                    <a:pt x="40" y="43"/>
                  </a:cubicBezTo>
                  <a:cubicBezTo>
                    <a:pt x="40" y="44"/>
                    <a:pt x="39" y="46"/>
                    <a:pt x="38" y="46"/>
                  </a:cubicBezTo>
                  <a:cubicBezTo>
                    <a:pt x="36" y="46"/>
                    <a:pt x="35" y="44"/>
                    <a:pt x="35" y="43"/>
                  </a:cubicBezTo>
                  <a:cubicBezTo>
                    <a:pt x="35" y="41"/>
                    <a:pt x="36" y="40"/>
                    <a:pt x="38" y="40"/>
                  </a:cubicBezTo>
                  <a:close/>
                  <a:moveTo>
                    <a:pt x="18" y="40"/>
                  </a:moveTo>
                  <a:cubicBezTo>
                    <a:pt x="19" y="40"/>
                    <a:pt x="20" y="41"/>
                    <a:pt x="20" y="43"/>
                  </a:cubicBezTo>
                  <a:cubicBezTo>
                    <a:pt x="20" y="44"/>
                    <a:pt x="19" y="46"/>
                    <a:pt x="18" y="46"/>
                  </a:cubicBezTo>
                  <a:cubicBezTo>
                    <a:pt x="16" y="46"/>
                    <a:pt x="15" y="44"/>
                    <a:pt x="15" y="43"/>
                  </a:cubicBezTo>
                  <a:cubicBezTo>
                    <a:pt x="15" y="41"/>
                    <a:pt x="16" y="40"/>
                    <a:pt x="18" y="4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9" name="ïślíḋê"/>
            <p:cNvSpPr/>
            <p:nvPr/>
          </p:nvSpPr>
          <p:spPr bwMode="auto">
            <a:xfrm>
              <a:off x="8713743" y="3185078"/>
              <a:ext cx="84286" cy="35425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0" name="îṥḻîḍè"/>
            <p:cNvSpPr/>
            <p:nvPr/>
          </p:nvSpPr>
          <p:spPr bwMode="auto">
            <a:xfrm>
              <a:off x="8713743" y="3251040"/>
              <a:ext cx="84286" cy="28096"/>
            </a:xfrm>
            <a:custGeom>
              <a:avLst/>
              <a:gdLst>
                <a:gd name="T0" fmla="*/ 0 w 33"/>
                <a:gd name="T1" fmla="*/ 0 h 11"/>
                <a:gd name="T2" fmla="*/ 0 w 33"/>
                <a:gd name="T3" fmla="*/ 3 h 11"/>
                <a:gd name="T4" fmla="*/ 0 w 33"/>
                <a:gd name="T5" fmla="*/ 4 h 11"/>
                <a:gd name="T6" fmla="*/ 17 w 33"/>
                <a:gd name="T7" fmla="*/ 11 h 11"/>
                <a:gd name="T8" fmla="*/ 33 w 33"/>
                <a:gd name="T9" fmla="*/ 4 h 11"/>
                <a:gd name="T10" fmla="*/ 33 w 33"/>
                <a:gd name="T11" fmla="*/ 3 h 11"/>
                <a:gd name="T12" fmla="*/ 33 w 33"/>
                <a:gd name="T13" fmla="*/ 0 h 11"/>
                <a:gd name="T14" fmla="*/ 17 w 33"/>
                <a:gd name="T15" fmla="*/ 5 h 11"/>
                <a:gd name="T16" fmla="*/ 0 w 33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1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7" y="11"/>
                    <a:pt x="17" y="11"/>
                  </a:cubicBezTo>
                  <a:cubicBezTo>
                    <a:pt x="26" y="11"/>
                    <a:pt x="33" y="8"/>
                    <a:pt x="33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3"/>
                    <a:pt x="24" y="5"/>
                    <a:pt x="17" y="5"/>
                  </a:cubicBezTo>
                  <a:cubicBezTo>
                    <a:pt x="9" y="5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1" name="ïṥlîdê"/>
            <p:cNvSpPr/>
            <p:nvPr/>
          </p:nvSpPr>
          <p:spPr bwMode="auto">
            <a:xfrm>
              <a:off x="8713743" y="3230274"/>
              <a:ext cx="84286" cy="30539"/>
            </a:xfrm>
            <a:custGeom>
              <a:avLst/>
              <a:gdLst>
                <a:gd name="T0" fmla="*/ 0 w 33"/>
                <a:gd name="T1" fmla="*/ 0 h 12"/>
                <a:gd name="T2" fmla="*/ 0 w 33"/>
                <a:gd name="T3" fmla="*/ 2 h 12"/>
                <a:gd name="T4" fmla="*/ 0 w 33"/>
                <a:gd name="T5" fmla="*/ 5 h 12"/>
                <a:gd name="T6" fmla="*/ 17 w 33"/>
                <a:gd name="T7" fmla="*/ 12 h 12"/>
                <a:gd name="T8" fmla="*/ 33 w 33"/>
                <a:gd name="T9" fmla="*/ 5 h 12"/>
                <a:gd name="T10" fmla="*/ 33 w 33"/>
                <a:gd name="T11" fmla="*/ 0 h 12"/>
                <a:gd name="T12" fmla="*/ 17 w 33"/>
                <a:gd name="T13" fmla="*/ 5 h 12"/>
                <a:gd name="T14" fmla="*/ 0 w 3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7" y="12"/>
                    <a:pt x="17" y="12"/>
                  </a:cubicBezTo>
                  <a:cubicBezTo>
                    <a:pt x="26" y="12"/>
                    <a:pt x="33" y="8"/>
                    <a:pt x="33" y="5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3"/>
                    <a:pt x="24" y="5"/>
                    <a:pt x="17" y="5"/>
                  </a:cubicBezTo>
                  <a:cubicBezTo>
                    <a:pt x="9" y="5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2" name="iṩľiďê"/>
            <p:cNvSpPr/>
            <p:nvPr/>
          </p:nvSpPr>
          <p:spPr bwMode="auto">
            <a:xfrm>
              <a:off x="8713743" y="3213172"/>
              <a:ext cx="84286" cy="28096"/>
            </a:xfrm>
            <a:custGeom>
              <a:avLst/>
              <a:gdLst>
                <a:gd name="T0" fmla="*/ 0 w 33"/>
                <a:gd name="T1" fmla="*/ 0 h 11"/>
                <a:gd name="T2" fmla="*/ 0 w 33"/>
                <a:gd name="T3" fmla="*/ 4 h 11"/>
                <a:gd name="T4" fmla="*/ 17 w 33"/>
                <a:gd name="T5" fmla="*/ 11 h 11"/>
                <a:gd name="T6" fmla="*/ 33 w 33"/>
                <a:gd name="T7" fmla="*/ 4 h 11"/>
                <a:gd name="T8" fmla="*/ 33 w 33"/>
                <a:gd name="T9" fmla="*/ 0 h 11"/>
                <a:gd name="T10" fmla="*/ 17 w 33"/>
                <a:gd name="T11" fmla="*/ 5 h 11"/>
                <a:gd name="T12" fmla="*/ 0 w 3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1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7" y="11"/>
                    <a:pt x="17" y="11"/>
                  </a:cubicBezTo>
                  <a:cubicBezTo>
                    <a:pt x="26" y="11"/>
                    <a:pt x="33" y="7"/>
                    <a:pt x="33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3"/>
                    <a:pt x="24" y="5"/>
                    <a:pt x="17" y="5"/>
                  </a:cubicBezTo>
                  <a:cubicBezTo>
                    <a:pt x="9" y="5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3" name="íṡḻîdê"/>
            <p:cNvSpPr/>
            <p:nvPr/>
          </p:nvSpPr>
          <p:spPr bwMode="auto">
            <a:xfrm>
              <a:off x="8638008" y="4052365"/>
              <a:ext cx="65963" cy="111160"/>
            </a:xfrm>
            <a:custGeom>
              <a:avLst/>
              <a:gdLst>
                <a:gd name="T0" fmla="*/ 39 w 54"/>
                <a:gd name="T1" fmla="*/ 14 h 91"/>
                <a:gd name="T2" fmla="*/ 0 w 54"/>
                <a:gd name="T3" fmla="*/ 0 h 91"/>
                <a:gd name="T4" fmla="*/ 0 w 54"/>
                <a:gd name="T5" fmla="*/ 2 h 91"/>
                <a:gd name="T6" fmla="*/ 0 w 54"/>
                <a:gd name="T7" fmla="*/ 72 h 91"/>
                <a:gd name="T8" fmla="*/ 54 w 54"/>
                <a:gd name="T9" fmla="*/ 91 h 91"/>
                <a:gd name="T10" fmla="*/ 54 w 54"/>
                <a:gd name="T11" fmla="*/ 20 h 91"/>
                <a:gd name="T12" fmla="*/ 39 w 54"/>
                <a:gd name="T13" fmla="*/ 1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1">
                  <a:moveTo>
                    <a:pt x="39" y="14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72"/>
                  </a:lnTo>
                  <a:lnTo>
                    <a:pt x="54" y="91"/>
                  </a:lnTo>
                  <a:lnTo>
                    <a:pt x="54" y="20"/>
                  </a:lnTo>
                  <a:lnTo>
                    <a:pt x="39" y="1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4" name="íṣḷíḓé"/>
            <p:cNvSpPr/>
            <p:nvPr/>
          </p:nvSpPr>
          <p:spPr bwMode="auto">
            <a:xfrm>
              <a:off x="8640451" y="4024270"/>
              <a:ext cx="129482" cy="47640"/>
            </a:xfrm>
            <a:custGeom>
              <a:avLst/>
              <a:gdLst>
                <a:gd name="T0" fmla="*/ 54 w 106"/>
                <a:gd name="T1" fmla="*/ 39 h 39"/>
                <a:gd name="T2" fmla="*/ 106 w 106"/>
                <a:gd name="T3" fmla="*/ 18 h 39"/>
                <a:gd name="T4" fmla="*/ 54 w 106"/>
                <a:gd name="T5" fmla="*/ 0 h 39"/>
                <a:gd name="T6" fmla="*/ 0 w 106"/>
                <a:gd name="T7" fmla="*/ 20 h 39"/>
                <a:gd name="T8" fmla="*/ 0 w 106"/>
                <a:gd name="T9" fmla="*/ 20 h 39"/>
                <a:gd name="T10" fmla="*/ 29 w 106"/>
                <a:gd name="T11" fmla="*/ 29 h 39"/>
                <a:gd name="T12" fmla="*/ 54 w 106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9">
                  <a:moveTo>
                    <a:pt x="54" y="39"/>
                  </a:moveTo>
                  <a:lnTo>
                    <a:pt x="106" y="18"/>
                  </a:lnTo>
                  <a:lnTo>
                    <a:pt x="54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9" y="29"/>
                  </a:lnTo>
                  <a:lnTo>
                    <a:pt x="54" y="3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5" name="íṣļíďè"/>
            <p:cNvSpPr/>
            <p:nvPr/>
          </p:nvSpPr>
          <p:spPr bwMode="auto">
            <a:xfrm>
              <a:off x="8708857" y="4052365"/>
              <a:ext cx="63520" cy="111160"/>
            </a:xfrm>
            <a:custGeom>
              <a:avLst/>
              <a:gdLst>
                <a:gd name="T0" fmla="*/ 52 w 52"/>
                <a:gd name="T1" fmla="*/ 2 h 91"/>
                <a:gd name="T2" fmla="*/ 52 w 52"/>
                <a:gd name="T3" fmla="*/ 0 h 91"/>
                <a:gd name="T4" fmla="*/ 52 w 52"/>
                <a:gd name="T5" fmla="*/ 0 h 91"/>
                <a:gd name="T6" fmla="*/ 0 w 52"/>
                <a:gd name="T7" fmla="*/ 20 h 91"/>
                <a:gd name="T8" fmla="*/ 0 w 52"/>
                <a:gd name="T9" fmla="*/ 91 h 91"/>
                <a:gd name="T10" fmla="*/ 52 w 52"/>
                <a:gd name="T11" fmla="*/ 72 h 91"/>
                <a:gd name="T12" fmla="*/ 52 w 52"/>
                <a:gd name="T13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91">
                  <a:moveTo>
                    <a:pt x="52" y="2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0" y="20"/>
                  </a:lnTo>
                  <a:lnTo>
                    <a:pt x="0" y="91"/>
                  </a:lnTo>
                  <a:lnTo>
                    <a:pt x="52" y="7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6" name="iŝľiḓe"/>
            <p:cNvSpPr/>
            <p:nvPr/>
          </p:nvSpPr>
          <p:spPr bwMode="auto">
            <a:xfrm>
              <a:off x="7335855" y="4373628"/>
              <a:ext cx="98944" cy="96501"/>
            </a:xfrm>
            <a:custGeom>
              <a:avLst/>
              <a:gdLst>
                <a:gd name="T0" fmla="*/ 38 w 39"/>
                <a:gd name="T1" fmla="*/ 32 h 38"/>
                <a:gd name="T2" fmla="*/ 30 w 39"/>
                <a:gd name="T3" fmla="*/ 24 h 38"/>
                <a:gd name="T4" fmla="*/ 31 w 39"/>
                <a:gd name="T5" fmla="*/ 23 h 38"/>
                <a:gd name="T6" fmla="*/ 30 w 39"/>
                <a:gd name="T7" fmla="*/ 22 h 38"/>
                <a:gd name="T8" fmla="*/ 27 w 39"/>
                <a:gd name="T9" fmla="*/ 25 h 38"/>
                <a:gd name="T10" fmla="*/ 22 w 39"/>
                <a:gd name="T11" fmla="*/ 20 h 38"/>
                <a:gd name="T12" fmla="*/ 28 w 39"/>
                <a:gd name="T13" fmla="*/ 14 h 38"/>
                <a:gd name="T14" fmla="*/ 31 w 39"/>
                <a:gd name="T15" fmla="*/ 14 h 38"/>
                <a:gd name="T16" fmla="*/ 36 w 39"/>
                <a:gd name="T17" fmla="*/ 12 h 38"/>
                <a:gd name="T18" fmla="*/ 37 w 39"/>
                <a:gd name="T19" fmla="*/ 4 h 38"/>
                <a:gd name="T20" fmla="*/ 37 w 39"/>
                <a:gd name="T21" fmla="*/ 3 h 38"/>
                <a:gd name="T22" fmla="*/ 34 w 39"/>
                <a:gd name="T23" fmla="*/ 6 h 38"/>
                <a:gd name="T24" fmla="*/ 31 w 39"/>
                <a:gd name="T25" fmla="*/ 6 h 38"/>
                <a:gd name="T26" fmla="*/ 31 w 39"/>
                <a:gd name="T27" fmla="*/ 4 h 38"/>
                <a:gd name="T28" fmla="*/ 35 w 39"/>
                <a:gd name="T29" fmla="*/ 1 h 38"/>
                <a:gd name="T30" fmla="*/ 34 w 39"/>
                <a:gd name="T31" fmla="*/ 0 h 38"/>
                <a:gd name="T32" fmla="*/ 31 w 39"/>
                <a:gd name="T33" fmla="*/ 0 h 38"/>
                <a:gd name="T34" fmla="*/ 25 w 39"/>
                <a:gd name="T35" fmla="*/ 2 h 38"/>
                <a:gd name="T36" fmla="*/ 24 w 39"/>
                <a:gd name="T37" fmla="*/ 10 h 38"/>
                <a:gd name="T38" fmla="*/ 18 w 39"/>
                <a:gd name="T39" fmla="*/ 16 h 38"/>
                <a:gd name="T40" fmla="*/ 9 w 39"/>
                <a:gd name="T41" fmla="*/ 7 h 38"/>
                <a:gd name="T42" fmla="*/ 10 w 39"/>
                <a:gd name="T43" fmla="*/ 6 h 38"/>
                <a:gd name="T44" fmla="*/ 5 w 39"/>
                <a:gd name="T45" fmla="*/ 1 h 38"/>
                <a:gd name="T46" fmla="*/ 2 w 39"/>
                <a:gd name="T47" fmla="*/ 4 h 38"/>
                <a:gd name="T48" fmla="*/ 7 w 39"/>
                <a:gd name="T49" fmla="*/ 9 h 38"/>
                <a:gd name="T50" fmla="*/ 8 w 39"/>
                <a:gd name="T51" fmla="*/ 8 h 38"/>
                <a:gd name="T52" fmla="*/ 17 w 39"/>
                <a:gd name="T53" fmla="*/ 17 h 38"/>
                <a:gd name="T54" fmla="*/ 11 w 39"/>
                <a:gd name="T55" fmla="*/ 23 h 38"/>
                <a:gd name="T56" fmla="*/ 8 w 39"/>
                <a:gd name="T57" fmla="*/ 22 h 38"/>
                <a:gd name="T58" fmla="*/ 3 w 39"/>
                <a:gd name="T59" fmla="*/ 24 h 38"/>
                <a:gd name="T60" fmla="*/ 1 w 39"/>
                <a:gd name="T61" fmla="*/ 33 h 38"/>
                <a:gd name="T62" fmla="*/ 2 w 39"/>
                <a:gd name="T63" fmla="*/ 34 h 38"/>
                <a:gd name="T64" fmla="*/ 5 w 39"/>
                <a:gd name="T65" fmla="*/ 30 h 38"/>
                <a:gd name="T66" fmla="*/ 7 w 39"/>
                <a:gd name="T67" fmla="*/ 30 h 38"/>
                <a:gd name="T68" fmla="*/ 7 w 39"/>
                <a:gd name="T69" fmla="*/ 33 h 38"/>
                <a:gd name="T70" fmla="*/ 4 w 39"/>
                <a:gd name="T71" fmla="*/ 36 h 38"/>
                <a:gd name="T72" fmla="*/ 5 w 39"/>
                <a:gd name="T73" fmla="*/ 36 h 38"/>
                <a:gd name="T74" fmla="*/ 8 w 39"/>
                <a:gd name="T75" fmla="*/ 37 h 38"/>
                <a:gd name="T76" fmla="*/ 13 w 39"/>
                <a:gd name="T77" fmla="*/ 35 h 38"/>
                <a:gd name="T78" fmla="*/ 15 w 39"/>
                <a:gd name="T79" fmla="*/ 27 h 38"/>
                <a:gd name="T80" fmla="*/ 21 w 39"/>
                <a:gd name="T81" fmla="*/ 21 h 38"/>
                <a:gd name="T82" fmla="*/ 26 w 39"/>
                <a:gd name="T83" fmla="*/ 26 h 38"/>
                <a:gd name="T84" fmla="*/ 23 w 39"/>
                <a:gd name="T85" fmla="*/ 29 h 38"/>
                <a:gd name="T86" fmla="*/ 24 w 39"/>
                <a:gd name="T87" fmla="*/ 30 h 38"/>
                <a:gd name="T88" fmla="*/ 25 w 39"/>
                <a:gd name="T89" fmla="*/ 29 h 38"/>
                <a:gd name="T90" fmla="*/ 33 w 39"/>
                <a:gd name="T91" fmla="*/ 37 h 38"/>
                <a:gd name="T92" fmla="*/ 35 w 39"/>
                <a:gd name="T93" fmla="*/ 38 h 38"/>
                <a:gd name="T94" fmla="*/ 38 w 39"/>
                <a:gd name="T95" fmla="*/ 37 h 38"/>
                <a:gd name="T96" fmla="*/ 38 w 39"/>
                <a:gd name="T9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" h="38">
                  <a:moveTo>
                    <a:pt x="38" y="32"/>
                  </a:moveTo>
                  <a:cubicBezTo>
                    <a:pt x="30" y="24"/>
                    <a:pt x="30" y="24"/>
                    <a:pt x="30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30" y="14"/>
                    <a:pt x="31" y="14"/>
                  </a:cubicBezTo>
                  <a:cubicBezTo>
                    <a:pt x="33" y="14"/>
                    <a:pt x="34" y="14"/>
                    <a:pt x="36" y="12"/>
                  </a:cubicBezTo>
                  <a:cubicBezTo>
                    <a:pt x="38" y="10"/>
                    <a:pt x="39" y="7"/>
                    <a:pt x="37" y="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2"/>
                  </a:cubicBezTo>
                  <a:cubicBezTo>
                    <a:pt x="23" y="4"/>
                    <a:pt x="23" y="7"/>
                    <a:pt x="24" y="1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2"/>
                    <a:pt x="9" y="22"/>
                    <a:pt x="8" y="22"/>
                  </a:cubicBezTo>
                  <a:cubicBezTo>
                    <a:pt x="6" y="22"/>
                    <a:pt x="4" y="23"/>
                    <a:pt x="3" y="24"/>
                  </a:cubicBezTo>
                  <a:cubicBezTo>
                    <a:pt x="1" y="27"/>
                    <a:pt x="0" y="30"/>
                    <a:pt x="1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7"/>
                    <a:pt x="7" y="37"/>
                    <a:pt x="8" y="37"/>
                  </a:cubicBezTo>
                  <a:cubicBezTo>
                    <a:pt x="10" y="37"/>
                    <a:pt x="12" y="36"/>
                    <a:pt x="13" y="35"/>
                  </a:cubicBezTo>
                  <a:cubicBezTo>
                    <a:pt x="15" y="33"/>
                    <a:pt x="16" y="30"/>
                    <a:pt x="15" y="27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4" y="38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39" y="35"/>
                    <a:pt x="39" y="33"/>
                    <a:pt x="38" y="3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7" name="íŝḷïḋè"/>
            <p:cNvSpPr/>
            <p:nvPr/>
          </p:nvSpPr>
          <p:spPr bwMode="auto">
            <a:xfrm>
              <a:off x="7809810" y="4229487"/>
              <a:ext cx="30539" cy="141698"/>
            </a:xfrm>
            <a:custGeom>
              <a:avLst/>
              <a:gdLst>
                <a:gd name="T0" fmla="*/ 25 w 25"/>
                <a:gd name="T1" fmla="*/ 12 h 116"/>
                <a:gd name="T2" fmla="*/ 0 w 25"/>
                <a:gd name="T3" fmla="*/ 0 h 116"/>
                <a:gd name="T4" fmla="*/ 0 w 25"/>
                <a:gd name="T5" fmla="*/ 0 h 116"/>
                <a:gd name="T6" fmla="*/ 0 w 25"/>
                <a:gd name="T7" fmla="*/ 103 h 116"/>
                <a:gd name="T8" fmla="*/ 23 w 25"/>
                <a:gd name="T9" fmla="*/ 116 h 116"/>
                <a:gd name="T10" fmla="*/ 25 w 25"/>
                <a:gd name="T11" fmla="*/ 116 h 116"/>
                <a:gd name="T12" fmla="*/ 25 w 25"/>
                <a:gd name="T13" fmla="*/ 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16">
                  <a:moveTo>
                    <a:pt x="25" y="1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23" y="116"/>
                  </a:lnTo>
                  <a:lnTo>
                    <a:pt x="25" y="116"/>
                  </a:lnTo>
                  <a:lnTo>
                    <a:pt x="25" y="1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8" name="íŝľíḓê"/>
            <p:cNvSpPr/>
            <p:nvPr/>
          </p:nvSpPr>
          <p:spPr bwMode="auto">
            <a:xfrm>
              <a:off x="7767055" y="4229487"/>
              <a:ext cx="35425" cy="144141"/>
            </a:xfrm>
            <a:custGeom>
              <a:avLst/>
              <a:gdLst>
                <a:gd name="T0" fmla="*/ 29 w 29"/>
                <a:gd name="T1" fmla="*/ 0 h 118"/>
                <a:gd name="T2" fmla="*/ 0 w 29"/>
                <a:gd name="T3" fmla="*/ 14 h 118"/>
                <a:gd name="T4" fmla="*/ 0 w 29"/>
                <a:gd name="T5" fmla="*/ 118 h 118"/>
                <a:gd name="T6" fmla="*/ 29 w 29"/>
                <a:gd name="T7" fmla="*/ 103 h 118"/>
                <a:gd name="T8" fmla="*/ 29 w 29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8">
                  <a:moveTo>
                    <a:pt x="29" y="0"/>
                  </a:moveTo>
                  <a:lnTo>
                    <a:pt x="0" y="14"/>
                  </a:lnTo>
                  <a:lnTo>
                    <a:pt x="0" y="118"/>
                  </a:lnTo>
                  <a:lnTo>
                    <a:pt x="29" y="10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9" name="ïşľïdê"/>
            <p:cNvSpPr/>
            <p:nvPr/>
          </p:nvSpPr>
          <p:spPr bwMode="auto">
            <a:xfrm>
              <a:off x="7881880" y="4229487"/>
              <a:ext cx="37868" cy="144141"/>
            </a:xfrm>
            <a:custGeom>
              <a:avLst/>
              <a:gdLst>
                <a:gd name="T0" fmla="*/ 2 w 31"/>
                <a:gd name="T1" fmla="*/ 0 h 118"/>
                <a:gd name="T2" fmla="*/ 0 w 31"/>
                <a:gd name="T3" fmla="*/ 0 h 118"/>
                <a:gd name="T4" fmla="*/ 0 w 31"/>
                <a:gd name="T5" fmla="*/ 103 h 118"/>
                <a:gd name="T6" fmla="*/ 31 w 31"/>
                <a:gd name="T7" fmla="*/ 118 h 118"/>
                <a:gd name="T8" fmla="*/ 31 w 31"/>
                <a:gd name="T9" fmla="*/ 14 h 118"/>
                <a:gd name="T10" fmla="*/ 2 w 31"/>
                <a:gd name="T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18">
                  <a:moveTo>
                    <a:pt x="2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31" y="118"/>
                  </a:lnTo>
                  <a:lnTo>
                    <a:pt x="31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0" name="îṩḷïḋè"/>
            <p:cNvSpPr/>
            <p:nvPr/>
          </p:nvSpPr>
          <p:spPr bwMode="auto">
            <a:xfrm>
              <a:off x="7846455" y="4229487"/>
              <a:ext cx="29317" cy="141698"/>
            </a:xfrm>
            <a:custGeom>
              <a:avLst/>
              <a:gdLst>
                <a:gd name="T0" fmla="*/ 24 w 24"/>
                <a:gd name="T1" fmla="*/ 0 h 116"/>
                <a:gd name="T2" fmla="*/ 0 w 24"/>
                <a:gd name="T3" fmla="*/ 12 h 116"/>
                <a:gd name="T4" fmla="*/ 0 w 24"/>
                <a:gd name="T5" fmla="*/ 116 h 116"/>
                <a:gd name="T6" fmla="*/ 2 w 24"/>
                <a:gd name="T7" fmla="*/ 114 h 116"/>
                <a:gd name="T8" fmla="*/ 24 w 24"/>
                <a:gd name="T9" fmla="*/ 103 h 116"/>
                <a:gd name="T10" fmla="*/ 24 w 24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16">
                  <a:moveTo>
                    <a:pt x="24" y="0"/>
                  </a:moveTo>
                  <a:lnTo>
                    <a:pt x="0" y="12"/>
                  </a:lnTo>
                  <a:lnTo>
                    <a:pt x="0" y="116"/>
                  </a:lnTo>
                  <a:lnTo>
                    <a:pt x="2" y="114"/>
                  </a:lnTo>
                  <a:lnTo>
                    <a:pt x="24" y="10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1" name="iṧľide"/>
            <p:cNvSpPr/>
            <p:nvPr/>
          </p:nvSpPr>
          <p:spPr bwMode="auto">
            <a:xfrm>
              <a:off x="8132294" y="3717665"/>
              <a:ext cx="61077" cy="17101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2" name="íṡļîḍè"/>
            <p:cNvSpPr/>
            <p:nvPr/>
          </p:nvSpPr>
          <p:spPr bwMode="auto">
            <a:xfrm>
              <a:off x="8137180" y="3781185"/>
              <a:ext cx="51304" cy="42754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3" name="iṥľíďe"/>
            <p:cNvSpPr/>
            <p:nvPr/>
          </p:nvSpPr>
          <p:spPr bwMode="auto">
            <a:xfrm>
              <a:off x="8107863" y="3737210"/>
              <a:ext cx="111160" cy="68406"/>
            </a:xfrm>
            <a:custGeom>
              <a:avLst/>
              <a:gdLst>
                <a:gd name="T0" fmla="*/ 43 w 44"/>
                <a:gd name="T1" fmla="*/ 0 h 27"/>
                <a:gd name="T2" fmla="*/ 40 w 44"/>
                <a:gd name="T3" fmla="*/ 0 h 27"/>
                <a:gd name="T4" fmla="*/ 34 w 44"/>
                <a:gd name="T5" fmla="*/ 0 h 27"/>
                <a:gd name="T6" fmla="*/ 10 w 44"/>
                <a:gd name="T7" fmla="*/ 0 h 27"/>
                <a:gd name="T8" fmla="*/ 8 w 44"/>
                <a:gd name="T9" fmla="*/ 0 h 27"/>
                <a:gd name="T10" fmla="*/ 1 w 44"/>
                <a:gd name="T11" fmla="*/ 0 h 27"/>
                <a:gd name="T12" fmla="*/ 0 w 44"/>
                <a:gd name="T13" fmla="*/ 1 h 27"/>
                <a:gd name="T14" fmla="*/ 0 w 44"/>
                <a:gd name="T15" fmla="*/ 27 h 27"/>
                <a:gd name="T16" fmla="*/ 1 w 44"/>
                <a:gd name="T17" fmla="*/ 27 h 27"/>
                <a:gd name="T18" fmla="*/ 10 w 44"/>
                <a:gd name="T19" fmla="*/ 27 h 27"/>
                <a:gd name="T20" fmla="*/ 10 w 44"/>
                <a:gd name="T21" fmla="*/ 17 h 27"/>
                <a:gd name="T22" fmla="*/ 10 w 44"/>
                <a:gd name="T23" fmla="*/ 16 h 27"/>
                <a:gd name="T24" fmla="*/ 12 w 44"/>
                <a:gd name="T25" fmla="*/ 16 h 27"/>
                <a:gd name="T26" fmla="*/ 32 w 44"/>
                <a:gd name="T27" fmla="*/ 16 h 27"/>
                <a:gd name="T28" fmla="*/ 34 w 44"/>
                <a:gd name="T29" fmla="*/ 16 h 27"/>
                <a:gd name="T30" fmla="*/ 34 w 44"/>
                <a:gd name="T31" fmla="*/ 17 h 27"/>
                <a:gd name="T32" fmla="*/ 34 w 44"/>
                <a:gd name="T33" fmla="*/ 27 h 27"/>
                <a:gd name="T34" fmla="*/ 43 w 44"/>
                <a:gd name="T35" fmla="*/ 27 h 27"/>
                <a:gd name="T36" fmla="*/ 44 w 44"/>
                <a:gd name="T37" fmla="*/ 27 h 27"/>
                <a:gd name="T38" fmla="*/ 44 w 44"/>
                <a:gd name="T39" fmla="*/ 1 h 27"/>
                <a:gd name="T40" fmla="*/ 43 w 44"/>
                <a:gd name="T41" fmla="*/ 0 h 27"/>
                <a:gd name="T42" fmla="*/ 8 w 44"/>
                <a:gd name="T43" fmla="*/ 10 h 27"/>
                <a:gd name="T44" fmla="*/ 6 w 44"/>
                <a:gd name="T45" fmla="*/ 9 h 27"/>
                <a:gd name="T46" fmla="*/ 8 w 44"/>
                <a:gd name="T47" fmla="*/ 7 h 27"/>
                <a:gd name="T48" fmla="*/ 10 w 44"/>
                <a:gd name="T49" fmla="*/ 9 h 27"/>
                <a:gd name="T50" fmla="*/ 8 w 44"/>
                <a:gd name="T51" fmla="*/ 10 h 27"/>
                <a:gd name="T52" fmla="*/ 13 w 44"/>
                <a:gd name="T53" fmla="*/ 10 h 27"/>
                <a:gd name="T54" fmla="*/ 12 w 44"/>
                <a:gd name="T55" fmla="*/ 9 h 27"/>
                <a:gd name="T56" fmla="*/ 13 w 44"/>
                <a:gd name="T57" fmla="*/ 7 h 27"/>
                <a:gd name="T58" fmla="*/ 15 w 44"/>
                <a:gd name="T59" fmla="*/ 9 h 27"/>
                <a:gd name="T60" fmla="*/ 13 w 44"/>
                <a:gd name="T6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27">
                  <a:moveTo>
                    <a:pt x="4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3" y="0"/>
                    <a:pt x="43" y="0"/>
                  </a:cubicBezTo>
                  <a:close/>
                  <a:moveTo>
                    <a:pt x="8" y="10"/>
                  </a:moveTo>
                  <a:cubicBezTo>
                    <a:pt x="7" y="10"/>
                    <a:pt x="6" y="10"/>
                    <a:pt x="6" y="9"/>
                  </a:cubicBezTo>
                  <a:cubicBezTo>
                    <a:pt x="6" y="8"/>
                    <a:pt x="7" y="7"/>
                    <a:pt x="8" y="7"/>
                  </a:cubicBezTo>
                  <a:cubicBezTo>
                    <a:pt x="9" y="7"/>
                    <a:pt x="10" y="8"/>
                    <a:pt x="10" y="9"/>
                  </a:cubicBezTo>
                  <a:cubicBezTo>
                    <a:pt x="10" y="10"/>
                    <a:pt x="9" y="10"/>
                    <a:pt x="8" y="10"/>
                  </a:cubicBezTo>
                  <a:close/>
                  <a:moveTo>
                    <a:pt x="13" y="10"/>
                  </a:moveTo>
                  <a:cubicBezTo>
                    <a:pt x="12" y="10"/>
                    <a:pt x="12" y="10"/>
                    <a:pt x="12" y="9"/>
                  </a:cubicBezTo>
                  <a:cubicBezTo>
                    <a:pt x="12" y="8"/>
                    <a:pt x="12" y="7"/>
                    <a:pt x="13" y="7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4" name="işḷîḍe"/>
            <p:cNvSpPr/>
            <p:nvPr/>
          </p:nvSpPr>
          <p:spPr bwMode="auto">
            <a:xfrm>
              <a:off x="8249561" y="3745760"/>
              <a:ext cx="108717" cy="80621"/>
            </a:xfrm>
            <a:custGeom>
              <a:avLst/>
              <a:gdLst>
                <a:gd name="T0" fmla="*/ 1 w 43"/>
                <a:gd name="T1" fmla="*/ 26 h 32"/>
                <a:gd name="T2" fmla="*/ 2 w 43"/>
                <a:gd name="T3" fmla="*/ 25 h 32"/>
                <a:gd name="T4" fmla="*/ 24 w 43"/>
                <a:gd name="T5" fmla="*/ 4 h 32"/>
                <a:gd name="T6" fmla="*/ 27 w 43"/>
                <a:gd name="T7" fmla="*/ 6 h 32"/>
                <a:gd name="T8" fmla="*/ 13 w 43"/>
                <a:gd name="T9" fmla="*/ 20 h 32"/>
                <a:gd name="T10" fmla="*/ 24 w 43"/>
                <a:gd name="T11" fmla="*/ 32 h 32"/>
                <a:gd name="T12" fmla="*/ 43 w 43"/>
                <a:gd name="T13" fmla="*/ 13 h 32"/>
                <a:gd name="T14" fmla="*/ 32 w 43"/>
                <a:gd name="T15" fmla="*/ 2 h 32"/>
                <a:gd name="T16" fmla="*/ 29 w 43"/>
                <a:gd name="T17" fmla="*/ 4 h 32"/>
                <a:gd name="T18" fmla="*/ 25 w 43"/>
                <a:gd name="T19" fmla="*/ 1 h 32"/>
                <a:gd name="T20" fmla="*/ 23 w 43"/>
                <a:gd name="T21" fmla="*/ 1 h 32"/>
                <a:gd name="T22" fmla="*/ 0 w 43"/>
                <a:gd name="T23" fmla="*/ 23 h 32"/>
                <a:gd name="T24" fmla="*/ 0 w 43"/>
                <a:gd name="T25" fmla="*/ 25 h 32"/>
                <a:gd name="T26" fmla="*/ 1 w 43"/>
                <a:gd name="T2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32">
                  <a:moveTo>
                    <a:pt x="1" y="26"/>
                  </a:moveTo>
                  <a:cubicBezTo>
                    <a:pt x="2" y="26"/>
                    <a:pt x="2" y="26"/>
                    <a:pt x="2" y="2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5" name="ïsļîḍè"/>
            <p:cNvSpPr/>
            <p:nvPr/>
          </p:nvSpPr>
          <p:spPr bwMode="auto">
            <a:xfrm>
              <a:off x="8160389" y="3800730"/>
              <a:ext cx="145363" cy="146584"/>
            </a:xfrm>
            <a:custGeom>
              <a:avLst/>
              <a:gdLst>
                <a:gd name="T0" fmla="*/ 57 w 57"/>
                <a:gd name="T1" fmla="*/ 12 h 58"/>
                <a:gd name="T2" fmla="*/ 46 w 57"/>
                <a:gd name="T3" fmla="*/ 0 h 58"/>
                <a:gd name="T4" fmla="*/ 14 w 57"/>
                <a:gd name="T5" fmla="*/ 33 h 58"/>
                <a:gd name="T6" fmla="*/ 17 w 57"/>
                <a:gd name="T7" fmla="*/ 36 h 58"/>
                <a:gd name="T8" fmla="*/ 12 w 57"/>
                <a:gd name="T9" fmla="*/ 35 h 58"/>
                <a:gd name="T10" fmla="*/ 5 w 57"/>
                <a:gd name="T11" fmla="*/ 38 h 58"/>
                <a:gd name="T12" fmla="*/ 5 w 57"/>
                <a:gd name="T13" fmla="*/ 39 h 58"/>
                <a:gd name="T14" fmla="*/ 5 w 57"/>
                <a:gd name="T15" fmla="*/ 39 h 58"/>
                <a:gd name="T16" fmla="*/ 4 w 57"/>
                <a:gd name="T17" fmla="*/ 39 h 58"/>
                <a:gd name="T18" fmla="*/ 4 w 57"/>
                <a:gd name="T19" fmla="*/ 40 h 58"/>
                <a:gd name="T20" fmla="*/ 0 w 57"/>
                <a:gd name="T21" fmla="*/ 55 h 58"/>
                <a:gd name="T22" fmla="*/ 9 w 57"/>
                <a:gd name="T23" fmla="*/ 46 h 58"/>
                <a:gd name="T24" fmla="*/ 11 w 57"/>
                <a:gd name="T25" fmla="*/ 48 h 58"/>
                <a:gd name="T26" fmla="*/ 2 w 57"/>
                <a:gd name="T27" fmla="*/ 58 h 58"/>
                <a:gd name="T28" fmla="*/ 19 w 57"/>
                <a:gd name="T29" fmla="*/ 52 h 58"/>
                <a:gd name="T30" fmla="*/ 21 w 57"/>
                <a:gd name="T31" fmla="*/ 41 h 58"/>
                <a:gd name="T32" fmla="*/ 25 w 57"/>
                <a:gd name="T33" fmla="*/ 44 h 58"/>
                <a:gd name="T34" fmla="*/ 57 w 57"/>
                <a:gd name="T35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58">
                  <a:moveTo>
                    <a:pt x="57" y="12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5" y="35"/>
                    <a:pt x="14" y="35"/>
                    <a:pt x="12" y="35"/>
                  </a:cubicBezTo>
                  <a:cubicBezTo>
                    <a:pt x="10" y="35"/>
                    <a:pt x="7" y="36"/>
                    <a:pt x="5" y="38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40"/>
                    <a:pt x="4" y="40"/>
                  </a:cubicBezTo>
                  <a:cubicBezTo>
                    <a:pt x="1" y="44"/>
                    <a:pt x="0" y="52"/>
                    <a:pt x="0" y="5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6" y="58"/>
                    <a:pt x="15" y="57"/>
                    <a:pt x="19" y="52"/>
                  </a:cubicBezTo>
                  <a:cubicBezTo>
                    <a:pt x="22" y="49"/>
                    <a:pt x="23" y="44"/>
                    <a:pt x="21" y="41"/>
                  </a:cubicBezTo>
                  <a:cubicBezTo>
                    <a:pt x="25" y="44"/>
                    <a:pt x="25" y="44"/>
                    <a:pt x="25" y="44"/>
                  </a:cubicBezTo>
                  <a:lnTo>
                    <a:pt x="57" y="1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6" name="íṥľíḑè"/>
            <p:cNvSpPr/>
            <p:nvPr/>
          </p:nvSpPr>
          <p:spPr bwMode="auto">
            <a:xfrm>
              <a:off x="7967387" y="4330875"/>
              <a:ext cx="86729" cy="87950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7" name="ïśļiďè"/>
            <p:cNvSpPr/>
            <p:nvPr/>
          </p:nvSpPr>
          <p:spPr bwMode="auto">
            <a:xfrm>
              <a:off x="7967387" y="4310108"/>
              <a:ext cx="86729" cy="15880"/>
            </a:xfrm>
            <a:custGeom>
              <a:avLst/>
              <a:gdLst>
                <a:gd name="T0" fmla="*/ 31 w 34"/>
                <a:gd name="T1" fmla="*/ 0 h 6"/>
                <a:gd name="T2" fmla="*/ 3 w 34"/>
                <a:gd name="T3" fmla="*/ 0 h 6"/>
                <a:gd name="T4" fmla="*/ 0 w 34"/>
                <a:gd name="T5" fmla="*/ 2 h 6"/>
                <a:gd name="T6" fmla="*/ 0 w 34"/>
                <a:gd name="T7" fmla="*/ 6 h 6"/>
                <a:gd name="T8" fmla="*/ 34 w 34"/>
                <a:gd name="T9" fmla="*/ 6 h 6"/>
                <a:gd name="T10" fmla="*/ 34 w 34"/>
                <a:gd name="T11" fmla="*/ 2 h 6"/>
                <a:gd name="T12" fmla="*/ 31 w 3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">
                  <a:moveTo>
                    <a:pt x="3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1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8" name="íśļiḓé"/>
            <p:cNvSpPr/>
            <p:nvPr/>
          </p:nvSpPr>
          <p:spPr bwMode="auto">
            <a:xfrm>
              <a:off x="7967387" y="4423711"/>
              <a:ext cx="86729" cy="32982"/>
            </a:xfrm>
            <a:custGeom>
              <a:avLst/>
              <a:gdLst>
                <a:gd name="T0" fmla="*/ 0 w 34"/>
                <a:gd name="T1" fmla="*/ 10 h 13"/>
                <a:gd name="T2" fmla="*/ 3 w 34"/>
                <a:gd name="T3" fmla="*/ 13 h 13"/>
                <a:gd name="T4" fmla="*/ 31 w 34"/>
                <a:gd name="T5" fmla="*/ 13 h 13"/>
                <a:gd name="T6" fmla="*/ 34 w 34"/>
                <a:gd name="T7" fmla="*/ 10 h 13"/>
                <a:gd name="T8" fmla="*/ 34 w 34"/>
                <a:gd name="T9" fmla="*/ 0 h 13"/>
                <a:gd name="T10" fmla="*/ 0 w 34"/>
                <a:gd name="T11" fmla="*/ 0 h 13"/>
                <a:gd name="T12" fmla="*/ 0 w 34"/>
                <a:gd name="T13" fmla="*/ 10 h 13"/>
                <a:gd name="T14" fmla="*/ 14 w 34"/>
                <a:gd name="T15" fmla="*/ 4 h 13"/>
                <a:gd name="T16" fmla="*/ 20 w 34"/>
                <a:gd name="T17" fmla="*/ 4 h 13"/>
                <a:gd name="T18" fmla="*/ 20 w 34"/>
                <a:gd name="T19" fmla="*/ 6 h 13"/>
                <a:gd name="T20" fmla="*/ 14 w 34"/>
                <a:gd name="T21" fmla="*/ 6 h 13"/>
                <a:gd name="T22" fmla="*/ 14 w 34"/>
                <a:gd name="T2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13">
                  <a:moveTo>
                    <a:pt x="0" y="10"/>
                  </a:moveTo>
                  <a:cubicBezTo>
                    <a:pt x="0" y="12"/>
                    <a:pt x="1" y="13"/>
                    <a:pt x="3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3" y="13"/>
                    <a:pt x="34" y="12"/>
                    <a:pt x="34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  <a:moveTo>
                    <a:pt x="14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14" y="6"/>
                    <a:pt x="14" y="6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9" name="íśļïḓè"/>
            <p:cNvSpPr/>
            <p:nvPr/>
          </p:nvSpPr>
          <p:spPr bwMode="auto">
            <a:xfrm>
              <a:off x="6551631" y="1715574"/>
              <a:ext cx="131925" cy="25653"/>
            </a:xfrm>
            <a:custGeom>
              <a:avLst/>
              <a:gdLst>
                <a:gd name="T0" fmla="*/ 52 w 52"/>
                <a:gd name="T1" fmla="*/ 6 h 10"/>
                <a:gd name="T2" fmla="*/ 46 w 52"/>
                <a:gd name="T3" fmla="*/ 0 h 10"/>
                <a:gd name="T4" fmla="*/ 6 w 52"/>
                <a:gd name="T5" fmla="*/ 0 h 10"/>
                <a:gd name="T6" fmla="*/ 0 w 52"/>
                <a:gd name="T7" fmla="*/ 6 h 10"/>
                <a:gd name="T8" fmla="*/ 0 w 52"/>
                <a:gd name="T9" fmla="*/ 10 h 10"/>
                <a:gd name="T10" fmla="*/ 52 w 52"/>
                <a:gd name="T11" fmla="*/ 10 h 10"/>
                <a:gd name="T12" fmla="*/ 52 w 52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">
                  <a:moveTo>
                    <a:pt x="52" y="6"/>
                  </a:moveTo>
                  <a:cubicBezTo>
                    <a:pt x="52" y="2"/>
                    <a:pt x="49" y="0"/>
                    <a:pt x="4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2" y="10"/>
                    <a:pt x="52" y="10"/>
                    <a:pt x="52" y="10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0" name="îṥľíḍê"/>
            <p:cNvSpPr/>
            <p:nvPr/>
          </p:nvSpPr>
          <p:spPr bwMode="auto">
            <a:xfrm>
              <a:off x="6551631" y="1748556"/>
              <a:ext cx="157578" cy="120932"/>
            </a:xfrm>
            <a:custGeom>
              <a:avLst/>
              <a:gdLst>
                <a:gd name="T0" fmla="*/ 60 w 62"/>
                <a:gd name="T1" fmla="*/ 0 h 48"/>
                <a:gd name="T2" fmla="*/ 54 w 62"/>
                <a:gd name="T3" fmla="*/ 0 h 48"/>
                <a:gd name="T4" fmla="*/ 52 w 62"/>
                <a:gd name="T5" fmla="*/ 0 h 48"/>
                <a:gd name="T6" fmla="*/ 0 w 62"/>
                <a:gd name="T7" fmla="*/ 0 h 48"/>
                <a:gd name="T8" fmla="*/ 0 w 62"/>
                <a:gd name="T9" fmla="*/ 2 h 48"/>
                <a:gd name="T10" fmla="*/ 0 w 62"/>
                <a:gd name="T11" fmla="*/ 2 h 48"/>
                <a:gd name="T12" fmla="*/ 0 w 62"/>
                <a:gd name="T13" fmla="*/ 46 h 48"/>
                <a:gd name="T14" fmla="*/ 2 w 62"/>
                <a:gd name="T15" fmla="*/ 48 h 48"/>
                <a:gd name="T16" fmla="*/ 60 w 62"/>
                <a:gd name="T17" fmla="*/ 48 h 48"/>
                <a:gd name="T18" fmla="*/ 62 w 62"/>
                <a:gd name="T19" fmla="*/ 46 h 48"/>
                <a:gd name="T20" fmla="*/ 62 w 62"/>
                <a:gd name="T21" fmla="*/ 2 h 48"/>
                <a:gd name="T22" fmla="*/ 60 w 62"/>
                <a:gd name="T23" fmla="*/ 0 h 48"/>
                <a:gd name="T24" fmla="*/ 48 w 62"/>
                <a:gd name="T25" fmla="*/ 29 h 48"/>
                <a:gd name="T26" fmla="*/ 43 w 62"/>
                <a:gd name="T27" fmla="*/ 24 h 48"/>
                <a:gd name="T28" fmla="*/ 48 w 62"/>
                <a:gd name="T29" fmla="*/ 19 h 48"/>
                <a:gd name="T30" fmla="*/ 53 w 62"/>
                <a:gd name="T31" fmla="*/ 24 h 48"/>
                <a:gd name="T32" fmla="*/ 48 w 62"/>
                <a:gd name="T33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48">
                  <a:moveTo>
                    <a:pt x="60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1" y="48"/>
                    <a:pt x="2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1" y="48"/>
                    <a:pt x="62" y="47"/>
                    <a:pt x="62" y="4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  <a:close/>
                  <a:moveTo>
                    <a:pt x="48" y="29"/>
                  </a:moveTo>
                  <a:cubicBezTo>
                    <a:pt x="45" y="29"/>
                    <a:pt x="43" y="27"/>
                    <a:pt x="43" y="24"/>
                  </a:cubicBezTo>
                  <a:cubicBezTo>
                    <a:pt x="43" y="21"/>
                    <a:pt x="45" y="19"/>
                    <a:pt x="48" y="19"/>
                  </a:cubicBezTo>
                  <a:cubicBezTo>
                    <a:pt x="51" y="19"/>
                    <a:pt x="53" y="21"/>
                    <a:pt x="53" y="24"/>
                  </a:cubicBezTo>
                  <a:cubicBezTo>
                    <a:pt x="53" y="27"/>
                    <a:pt x="51" y="29"/>
                    <a:pt x="48" y="29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1" name="îŝḻiḍê"/>
            <p:cNvSpPr/>
            <p:nvPr/>
          </p:nvSpPr>
          <p:spPr bwMode="auto">
            <a:xfrm>
              <a:off x="6376952" y="2557210"/>
              <a:ext cx="200331" cy="243085"/>
            </a:xfrm>
            <a:custGeom>
              <a:avLst/>
              <a:gdLst>
                <a:gd name="T0" fmla="*/ 15 w 79"/>
                <a:gd name="T1" fmla="*/ 72 h 96"/>
                <a:gd name="T2" fmla="*/ 16 w 79"/>
                <a:gd name="T3" fmla="*/ 72 h 96"/>
                <a:gd name="T4" fmla="*/ 16 w 79"/>
                <a:gd name="T5" fmla="*/ 72 h 96"/>
                <a:gd name="T6" fmla="*/ 24 w 79"/>
                <a:gd name="T7" fmla="*/ 88 h 96"/>
                <a:gd name="T8" fmla="*/ 24 w 79"/>
                <a:gd name="T9" fmla="*/ 96 h 96"/>
                <a:gd name="T10" fmla="*/ 37 w 79"/>
                <a:gd name="T11" fmla="*/ 96 h 96"/>
                <a:gd name="T12" fmla="*/ 37 w 79"/>
                <a:gd name="T13" fmla="*/ 48 h 96"/>
                <a:gd name="T14" fmla="*/ 32 w 79"/>
                <a:gd name="T15" fmla="*/ 40 h 96"/>
                <a:gd name="T16" fmla="*/ 39 w 79"/>
                <a:gd name="T17" fmla="*/ 32 h 96"/>
                <a:gd name="T18" fmla="*/ 47 w 79"/>
                <a:gd name="T19" fmla="*/ 40 h 96"/>
                <a:gd name="T20" fmla="*/ 41 w 79"/>
                <a:gd name="T21" fmla="*/ 48 h 96"/>
                <a:gd name="T22" fmla="*/ 41 w 79"/>
                <a:gd name="T23" fmla="*/ 96 h 96"/>
                <a:gd name="T24" fmla="*/ 55 w 79"/>
                <a:gd name="T25" fmla="*/ 96 h 96"/>
                <a:gd name="T26" fmla="*/ 55 w 79"/>
                <a:gd name="T27" fmla="*/ 88 h 96"/>
                <a:gd name="T28" fmla="*/ 63 w 79"/>
                <a:gd name="T29" fmla="*/ 72 h 96"/>
                <a:gd name="T30" fmla="*/ 63 w 79"/>
                <a:gd name="T31" fmla="*/ 72 h 96"/>
                <a:gd name="T32" fmla="*/ 79 w 79"/>
                <a:gd name="T33" fmla="*/ 40 h 96"/>
                <a:gd name="T34" fmla="*/ 39 w 79"/>
                <a:gd name="T35" fmla="*/ 0 h 96"/>
                <a:gd name="T36" fmla="*/ 0 w 79"/>
                <a:gd name="T37" fmla="*/ 40 h 96"/>
                <a:gd name="T38" fmla="*/ 15 w 79"/>
                <a:gd name="T3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96">
                  <a:moveTo>
                    <a:pt x="15" y="72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9" y="75"/>
                    <a:pt x="24" y="81"/>
                    <a:pt x="24" y="88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4" y="47"/>
                    <a:pt x="32" y="44"/>
                    <a:pt x="32" y="40"/>
                  </a:cubicBezTo>
                  <a:cubicBezTo>
                    <a:pt x="32" y="36"/>
                    <a:pt x="35" y="32"/>
                    <a:pt x="39" y="32"/>
                  </a:cubicBezTo>
                  <a:cubicBezTo>
                    <a:pt x="44" y="32"/>
                    <a:pt x="47" y="36"/>
                    <a:pt x="47" y="40"/>
                  </a:cubicBezTo>
                  <a:cubicBezTo>
                    <a:pt x="47" y="44"/>
                    <a:pt x="45" y="47"/>
                    <a:pt x="41" y="4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80"/>
                    <a:pt x="60" y="74"/>
                    <a:pt x="63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73" y="65"/>
                    <a:pt x="79" y="53"/>
                    <a:pt x="79" y="40"/>
                  </a:cubicBezTo>
                  <a:cubicBezTo>
                    <a:pt x="79" y="18"/>
                    <a:pt x="61" y="0"/>
                    <a:pt x="39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0" y="53"/>
                    <a:pt x="6" y="65"/>
                    <a:pt x="15" y="7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2" name="ïšḻiḍé"/>
            <p:cNvSpPr/>
            <p:nvPr/>
          </p:nvSpPr>
          <p:spPr bwMode="auto">
            <a:xfrm>
              <a:off x="6436807" y="2810067"/>
              <a:ext cx="79400" cy="40311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3" name="íšḻíḋe"/>
            <p:cNvSpPr/>
            <p:nvPr/>
          </p:nvSpPr>
          <p:spPr bwMode="auto">
            <a:xfrm>
              <a:off x="6879002" y="1958659"/>
              <a:ext cx="35425" cy="35425"/>
            </a:xfrm>
            <a:custGeom>
              <a:avLst/>
              <a:gdLst>
                <a:gd name="T0" fmla="*/ 9 w 14"/>
                <a:gd name="T1" fmla="*/ 13 h 14"/>
                <a:gd name="T2" fmla="*/ 14 w 14"/>
                <a:gd name="T3" fmla="*/ 0 h 14"/>
                <a:gd name="T4" fmla="*/ 0 w 14"/>
                <a:gd name="T5" fmla="*/ 0 h 14"/>
                <a:gd name="T6" fmla="*/ 8 w 14"/>
                <a:gd name="T7" fmla="*/ 14 h 14"/>
                <a:gd name="T8" fmla="*/ 9 w 14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9" y="13"/>
                  </a:moveTo>
                  <a:cubicBezTo>
                    <a:pt x="12" y="9"/>
                    <a:pt x="14" y="5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3" y="11"/>
                    <a:pt x="8" y="14"/>
                  </a:cubicBezTo>
                  <a:cubicBezTo>
                    <a:pt x="8" y="14"/>
                    <a:pt x="9" y="14"/>
                    <a:pt x="9" y="1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4" name="íṣľiḍe"/>
            <p:cNvSpPr/>
            <p:nvPr/>
          </p:nvSpPr>
          <p:spPr bwMode="auto">
            <a:xfrm>
              <a:off x="6899768" y="1911019"/>
              <a:ext cx="45197" cy="42754"/>
            </a:xfrm>
            <a:custGeom>
              <a:avLst/>
              <a:gdLst>
                <a:gd name="T0" fmla="*/ 2 w 18"/>
                <a:gd name="T1" fmla="*/ 2 h 17"/>
                <a:gd name="T2" fmla="*/ 3 w 18"/>
                <a:gd name="T3" fmla="*/ 3 h 17"/>
                <a:gd name="T4" fmla="*/ 7 w 18"/>
                <a:gd name="T5" fmla="*/ 17 h 17"/>
                <a:gd name="T6" fmla="*/ 11 w 18"/>
                <a:gd name="T7" fmla="*/ 17 h 17"/>
                <a:gd name="T8" fmla="*/ 16 w 18"/>
                <a:gd name="T9" fmla="*/ 3 h 17"/>
                <a:gd name="T10" fmla="*/ 17 w 18"/>
                <a:gd name="T11" fmla="*/ 2 h 17"/>
                <a:gd name="T12" fmla="*/ 18 w 18"/>
                <a:gd name="T13" fmla="*/ 3 h 17"/>
                <a:gd name="T14" fmla="*/ 9 w 18"/>
                <a:gd name="T15" fmla="*/ 0 h 17"/>
                <a:gd name="T16" fmla="*/ 0 w 18"/>
                <a:gd name="T17" fmla="*/ 3 h 17"/>
                <a:gd name="T18" fmla="*/ 2 w 18"/>
                <a:gd name="T1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2" y="2"/>
                  </a:moveTo>
                  <a:cubicBezTo>
                    <a:pt x="2" y="2"/>
                    <a:pt x="3" y="3"/>
                    <a:pt x="3" y="3"/>
                  </a:cubicBezTo>
                  <a:cubicBezTo>
                    <a:pt x="5" y="7"/>
                    <a:pt x="7" y="12"/>
                    <a:pt x="7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2"/>
                    <a:pt x="13" y="7"/>
                    <a:pt x="16" y="3"/>
                  </a:cubicBezTo>
                  <a:cubicBezTo>
                    <a:pt x="16" y="3"/>
                    <a:pt x="17" y="2"/>
                    <a:pt x="17" y="2"/>
                  </a:cubicBezTo>
                  <a:cubicBezTo>
                    <a:pt x="17" y="2"/>
                    <a:pt x="18" y="2"/>
                    <a:pt x="18" y="3"/>
                  </a:cubicBezTo>
                  <a:cubicBezTo>
                    <a:pt x="16" y="1"/>
                    <a:pt x="12" y="0"/>
                    <a:pt x="9" y="0"/>
                  </a:cubicBezTo>
                  <a:cubicBezTo>
                    <a:pt x="6" y="0"/>
                    <a:pt x="3" y="1"/>
                    <a:pt x="0" y="3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5" name="ïṥḻiḓe"/>
            <p:cNvSpPr/>
            <p:nvPr/>
          </p:nvSpPr>
          <p:spPr bwMode="auto">
            <a:xfrm>
              <a:off x="6932749" y="1918348"/>
              <a:ext cx="35425" cy="35425"/>
            </a:xfrm>
            <a:custGeom>
              <a:avLst/>
              <a:gdLst>
                <a:gd name="T0" fmla="*/ 4 w 14"/>
                <a:gd name="T1" fmla="*/ 1 h 14"/>
                <a:gd name="T2" fmla="*/ 0 w 14"/>
                <a:gd name="T3" fmla="*/ 14 h 14"/>
                <a:gd name="T4" fmla="*/ 14 w 14"/>
                <a:gd name="T5" fmla="*/ 14 h 14"/>
                <a:gd name="T6" fmla="*/ 5 w 14"/>
                <a:gd name="T7" fmla="*/ 0 h 14"/>
                <a:gd name="T8" fmla="*/ 4 w 14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4" y="1"/>
                  </a:moveTo>
                  <a:cubicBezTo>
                    <a:pt x="1" y="5"/>
                    <a:pt x="0" y="9"/>
                    <a:pt x="0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8"/>
                    <a:pt x="10" y="3"/>
                    <a:pt x="5" y="0"/>
                  </a:cubicBezTo>
                  <a:cubicBezTo>
                    <a:pt x="5" y="0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6" name="ïṩḻîḑè"/>
            <p:cNvSpPr/>
            <p:nvPr/>
          </p:nvSpPr>
          <p:spPr bwMode="auto">
            <a:xfrm>
              <a:off x="6879002" y="1918348"/>
              <a:ext cx="35425" cy="35425"/>
            </a:xfrm>
            <a:custGeom>
              <a:avLst/>
              <a:gdLst>
                <a:gd name="T0" fmla="*/ 14 w 14"/>
                <a:gd name="T1" fmla="*/ 14 h 14"/>
                <a:gd name="T2" fmla="*/ 9 w 14"/>
                <a:gd name="T3" fmla="*/ 1 h 14"/>
                <a:gd name="T4" fmla="*/ 8 w 14"/>
                <a:gd name="T5" fmla="*/ 0 h 14"/>
                <a:gd name="T6" fmla="*/ 0 w 14"/>
                <a:gd name="T7" fmla="*/ 14 h 14"/>
                <a:gd name="T8" fmla="*/ 14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9"/>
                    <a:pt x="12" y="5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3" y="3"/>
                    <a:pt x="0" y="8"/>
                    <a:pt x="0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7" name="îsḻïḋê"/>
            <p:cNvSpPr/>
            <p:nvPr/>
          </p:nvSpPr>
          <p:spPr bwMode="auto">
            <a:xfrm>
              <a:off x="6932749" y="1958659"/>
              <a:ext cx="35425" cy="37868"/>
            </a:xfrm>
            <a:custGeom>
              <a:avLst/>
              <a:gdLst>
                <a:gd name="T0" fmla="*/ 0 w 14"/>
                <a:gd name="T1" fmla="*/ 0 h 15"/>
                <a:gd name="T2" fmla="*/ 4 w 14"/>
                <a:gd name="T3" fmla="*/ 13 h 15"/>
                <a:gd name="T4" fmla="*/ 5 w 14"/>
                <a:gd name="T5" fmla="*/ 14 h 15"/>
                <a:gd name="T6" fmla="*/ 4 w 14"/>
                <a:gd name="T7" fmla="*/ 15 h 15"/>
                <a:gd name="T8" fmla="*/ 14 w 14"/>
                <a:gd name="T9" fmla="*/ 0 h 15"/>
                <a:gd name="T10" fmla="*/ 0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0" y="0"/>
                  </a:moveTo>
                  <a:cubicBezTo>
                    <a:pt x="0" y="5"/>
                    <a:pt x="1" y="9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10" y="12"/>
                    <a:pt x="14" y="6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8" name="îśḷïḍê"/>
            <p:cNvSpPr/>
            <p:nvPr/>
          </p:nvSpPr>
          <p:spPr bwMode="auto">
            <a:xfrm>
              <a:off x="6899768" y="1958659"/>
              <a:ext cx="42754" cy="42754"/>
            </a:xfrm>
            <a:custGeom>
              <a:avLst/>
              <a:gdLst>
                <a:gd name="T0" fmla="*/ 16 w 17"/>
                <a:gd name="T1" fmla="*/ 14 h 17"/>
                <a:gd name="T2" fmla="*/ 11 w 17"/>
                <a:gd name="T3" fmla="*/ 0 h 17"/>
                <a:gd name="T4" fmla="*/ 7 w 17"/>
                <a:gd name="T5" fmla="*/ 0 h 17"/>
                <a:gd name="T6" fmla="*/ 3 w 17"/>
                <a:gd name="T7" fmla="*/ 14 h 17"/>
                <a:gd name="T8" fmla="*/ 2 w 17"/>
                <a:gd name="T9" fmla="*/ 15 h 17"/>
                <a:gd name="T10" fmla="*/ 0 w 17"/>
                <a:gd name="T11" fmla="*/ 14 h 17"/>
                <a:gd name="T12" fmla="*/ 9 w 17"/>
                <a:gd name="T13" fmla="*/ 17 h 17"/>
                <a:gd name="T14" fmla="*/ 17 w 17"/>
                <a:gd name="T15" fmla="*/ 15 h 17"/>
                <a:gd name="T16" fmla="*/ 16 w 17"/>
                <a:gd name="T1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6" y="14"/>
                  </a:moveTo>
                  <a:cubicBezTo>
                    <a:pt x="13" y="10"/>
                    <a:pt x="12" y="5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5"/>
                    <a:pt x="5" y="10"/>
                    <a:pt x="3" y="14"/>
                  </a:cubicBezTo>
                  <a:cubicBezTo>
                    <a:pt x="3" y="14"/>
                    <a:pt x="2" y="14"/>
                    <a:pt x="2" y="15"/>
                  </a:cubicBezTo>
                  <a:cubicBezTo>
                    <a:pt x="1" y="15"/>
                    <a:pt x="1" y="15"/>
                    <a:pt x="0" y="14"/>
                  </a:cubicBezTo>
                  <a:cubicBezTo>
                    <a:pt x="3" y="16"/>
                    <a:pt x="6" y="17"/>
                    <a:pt x="9" y="17"/>
                  </a:cubicBezTo>
                  <a:cubicBezTo>
                    <a:pt x="12" y="17"/>
                    <a:pt x="15" y="16"/>
                    <a:pt x="17" y="15"/>
                  </a:cubicBezTo>
                  <a:cubicBezTo>
                    <a:pt x="16" y="14"/>
                    <a:pt x="16" y="14"/>
                    <a:pt x="16" y="1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9" name="íślídê"/>
            <p:cNvSpPr/>
            <p:nvPr/>
          </p:nvSpPr>
          <p:spPr bwMode="auto">
            <a:xfrm>
              <a:off x="6216932" y="2383753"/>
              <a:ext cx="35425" cy="36646"/>
            </a:xfrm>
            <a:custGeom>
              <a:avLst/>
              <a:gdLst>
                <a:gd name="T0" fmla="*/ 10 w 14"/>
                <a:gd name="T1" fmla="*/ 13 h 14"/>
                <a:gd name="T2" fmla="*/ 14 w 14"/>
                <a:gd name="T3" fmla="*/ 0 h 14"/>
                <a:gd name="T4" fmla="*/ 0 w 14"/>
                <a:gd name="T5" fmla="*/ 0 h 14"/>
                <a:gd name="T6" fmla="*/ 9 w 14"/>
                <a:gd name="T7" fmla="*/ 14 h 14"/>
                <a:gd name="T8" fmla="*/ 10 w 14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0" y="13"/>
                  </a:moveTo>
                  <a:cubicBezTo>
                    <a:pt x="13" y="9"/>
                    <a:pt x="14" y="5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4" y="12"/>
                    <a:pt x="9" y="14"/>
                  </a:cubicBezTo>
                  <a:cubicBezTo>
                    <a:pt x="9" y="14"/>
                    <a:pt x="9" y="14"/>
                    <a:pt x="10" y="1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0" name="îṥlîḍê"/>
            <p:cNvSpPr/>
            <p:nvPr/>
          </p:nvSpPr>
          <p:spPr bwMode="auto">
            <a:xfrm>
              <a:off x="6238919" y="2336112"/>
              <a:ext cx="46418" cy="42754"/>
            </a:xfrm>
            <a:custGeom>
              <a:avLst/>
              <a:gdLst>
                <a:gd name="T0" fmla="*/ 1 w 18"/>
                <a:gd name="T1" fmla="*/ 2 h 17"/>
                <a:gd name="T2" fmla="*/ 2 w 18"/>
                <a:gd name="T3" fmla="*/ 3 h 17"/>
                <a:gd name="T4" fmla="*/ 7 w 18"/>
                <a:gd name="T5" fmla="*/ 17 h 17"/>
                <a:gd name="T6" fmla="*/ 11 w 18"/>
                <a:gd name="T7" fmla="*/ 17 h 17"/>
                <a:gd name="T8" fmla="*/ 15 w 18"/>
                <a:gd name="T9" fmla="*/ 3 h 17"/>
                <a:gd name="T10" fmla="*/ 16 w 18"/>
                <a:gd name="T11" fmla="*/ 2 h 17"/>
                <a:gd name="T12" fmla="*/ 18 w 18"/>
                <a:gd name="T13" fmla="*/ 3 h 17"/>
                <a:gd name="T14" fmla="*/ 9 w 18"/>
                <a:gd name="T15" fmla="*/ 0 h 17"/>
                <a:gd name="T16" fmla="*/ 0 w 18"/>
                <a:gd name="T17" fmla="*/ 3 h 17"/>
                <a:gd name="T18" fmla="*/ 1 w 18"/>
                <a:gd name="T1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1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5" y="7"/>
                    <a:pt x="6" y="12"/>
                    <a:pt x="7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2"/>
                    <a:pt x="13" y="7"/>
                    <a:pt x="15" y="3"/>
                  </a:cubicBezTo>
                  <a:cubicBezTo>
                    <a:pt x="15" y="3"/>
                    <a:pt x="16" y="3"/>
                    <a:pt x="16" y="2"/>
                  </a:cubicBezTo>
                  <a:cubicBezTo>
                    <a:pt x="17" y="2"/>
                    <a:pt x="17" y="3"/>
                    <a:pt x="18" y="3"/>
                  </a:cubicBezTo>
                  <a:cubicBezTo>
                    <a:pt x="15" y="1"/>
                    <a:pt x="12" y="0"/>
                    <a:pt x="9" y="0"/>
                  </a:cubicBezTo>
                  <a:cubicBezTo>
                    <a:pt x="6" y="0"/>
                    <a:pt x="2" y="1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1" name="ïšlïdê"/>
            <p:cNvSpPr/>
            <p:nvPr/>
          </p:nvSpPr>
          <p:spPr bwMode="auto">
            <a:xfrm>
              <a:off x="6269457" y="2343442"/>
              <a:ext cx="35425" cy="35425"/>
            </a:xfrm>
            <a:custGeom>
              <a:avLst/>
              <a:gdLst>
                <a:gd name="T0" fmla="*/ 5 w 14"/>
                <a:gd name="T1" fmla="*/ 1 h 14"/>
                <a:gd name="T2" fmla="*/ 0 w 14"/>
                <a:gd name="T3" fmla="*/ 14 h 14"/>
                <a:gd name="T4" fmla="*/ 14 w 14"/>
                <a:gd name="T5" fmla="*/ 14 h 14"/>
                <a:gd name="T6" fmla="*/ 6 w 14"/>
                <a:gd name="T7" fmla="*/ 0 h 14"/>
                <a:gd name="T8" fmla="*/ 5 w 14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5" y="1"/>
                  </a:moveTo>
                  <a:cubicBezTo>
                    <a:pt x="2" y="5"/>
                    <a:pt x="0" y="10"/>
                    <a:pt x="0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8"/>
                    <a:pt x="11" y="3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2" name="ïṣlîḓe"/>
            <p:cNvSpPr/>
            <p:nvPr/>
          </p:nvSpPr>
          <p:spPr bwMode="auto">
            <a:xfrm>
              <a:off x="6216932" y="2343442"/>
              <a:ext cx="35425" cy="35425"/>
            </a:xfrm>
            <a:custGeom>
              <a:avLst/>
              <a:gdLst>
                <a:gd name="T0" fmla="*/ 14 w 14"/>
                <a:gd name="T1" fmla="*/ 14 h 14"/>
                <a:gd name="T2" fmla="*/ 10 w 14"/>
                <a:gd name="T3" fmla="*/ 1 h 14"/>
                <a:gd name="T4" fmla="*/ 9 w 14"/>
                <a:gd name="T5" fmla="*/ 0 h 14"/>
                <a:gd name="T6" fmla="*/ 0 w 14"/>
                <a:gd name="T7" fmla="*/ 14 h 14"/>
                <a:gd name="T8" fmla="*/ 14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10"/>
                    <a:pt x="13" y="5"/>
                    <a:pt x="10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4" y="3"/>
                    <a:pt x="0" y="8"/>
                    <a:pt x="0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3" name="iṣľíḍe"/>
            <p:cNvSpPr/>
            <p:nvPr/>
          </p:nvSpPr>
          <p:spPr bwMode="auto">
            <a:xfrm>
              <a:off x="6269457" y="2383753"/>
              <a:ext cx="35425" cy="39089"/>
            </a:xfrm>
            <a:custGeom>
              <a:avLst/>
              <a:gdLst>
                <a:gd name="T0" fmla="*/ 0 w 14"/>
                <a:gd name="T1" fmla="*/ 0 h 15"/>
                <a:gd name="T2" fmla="*/ 5 w 14"/>
                <a:gd name="T3" fmla="*/ 13 h 15"/>
                <a:gd name="T4" fmla="*/ 6 w 14"/>
                <a:gd name="T5" fmla="*/ 14 h 15"/>
                <a:gd name="T6" fmla="*/ 4 w 14"/>
                <a:gd name="T7" fmla="*/ 15 h 15"/>
                <a:gd name="T8" fmla="*/ 14 w 14"/>
                <a:gd name="T9" fmla="*/ 0 h 15"/>
                <a:gd name="T10" fmla="*/ 0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0" y="0"/>
                  </a:moveTo>
                  <a:cubicBezTo>
                    <a:pt x="0" y="5"/>
                    <a:pt x="2" y="9"/>
                    <a:pt x="5" y="13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5" y="15"/>
                    <a:pt x="5" y="15"/>
                    <a:pt x="4" y="15"/>
                  </a:cubicBezTo>
                  <a:cubicBezTo>
                    <a:pt x="10" y="12"/>
                    <a:pt x="14" y="7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4" name="íš1iḓè"/>
            <p:cNvSpPr/>
            <p:nvPr/>
          </p:nvSpPr>
          <p:spPr bwMode="auto">
            <a:xfrm>
              <a:off x="6238919" y="2383753"/>
              <a:ext cx="41532" cy="43975"/>
            </a:xfrm>
            <a:custGeom>
              <a:avLst/>
              <a:gdLst>
                <a:gd name="T0" fmla="*/ 15 w 16"/>
                <a:gd name="T1" fmla="*/ 14 h 17"/>
                <a:gd name="T2" fmla="*/ 11 w 16"/>
                <a:gd name="T3" fmla="*/ 0 h 17"/>
                <a:gd name="T4" fmla="*/ 7 w 16"/>
                <a:gd name="T5" fmla="*/ 0 h 17"/>
                <a:gd name="T6" fmla="*/ 2 w 16"/>
                <a:gd name="T7" fmla="*/ 14 h 17"/>
                <a:gd name="T8" fmla="*/ 1 w 16"/>
                <a:gd name="T9" fmla="*/ 15 h 17"/>
                <a:gd name="T10" fmla="*/ 0 w 16"/>
                <a:gd name="T11" fmla="*/ 14 h 17"/>
                <a:gd name="T12" fmla="*/ 9 w 16"/>
                <a:gd name="T13" fmla="*/ 17 h 17"/>
                <a:gd name="T14" fmla="*/ 16 w 16"/>
                <a:gd name="T15" fmla="*/ 15 h 17"/>
                <a:gd name="T16" fmla="*/ 15 w 16"/>
                <a:gd name="T1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5" y="14"/>
                  </a:moveTo>
                  <a:cubicBezTo>
                    <a:pt x="13" y="10"/>
                    <a:pt x="11" y="5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5"/>
                    <a:pt x="5" y="10"/>
                    <a:pt x="2" y="14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1" y="15"/>
                    <a:pt x="0" y="15"/>
                    <a:pt x="0" y="14"/>
                  </a:cubicBezTo>
                  <a:cubicBezTo>
                    <a:pt x="3" y="16"/>
                    <a:pt x="6" y="17"/>
                    <a:pt x="9" y="17"/>
                  </a:cubicBezTo>
                  <a:cubicBezTo>
                    <a:pt x="11" y="17"/>
                    <a:pt x="14" y="16"/>
                    <a:pt x="16" y="15"/>
                  </a:cubicBezTo>
                  <a:cubicBezTo>
                    <a:pt x="16" y="15"/>
                    <a:pt x="15" y="14"/>
                    <a:pt x="15" y="1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5" name="ïŝľiḋe"/>
            <p:cNvSpPr/>
            <p:nvPr/>
          </p:nvSpPr>
          <p:spPr bwMode="auto">
            <a:xfrm>
              <a:off x="5967739" y="1347893"/>
              <a:ext cx="28096" cy="30539"/>
            </a:xfrm>
            <a:custGeom>
              <a:avLst/>
              <a:gdLst>
                <a:gd name="T0" fmla="*/ 8 w 11"/>
                <a:gd name="T1" fmla="*/ 11 h 12"/>
                <a:gd name="T2" fmla="*/ 11 w 11"/>
                <a:gd name="T3" fmla="*/ 0 h 12"/>
                <a:gd name="T4" fmla="*/ 0 w 11"/>
                <a:gd name="T5" fmla="*/ 0 h 12"/>
                <a:gd name="T6" fmla="*/ 7 w 11"/>
                <a:gd name="T7" fmla="*/ 12 h 12"/>
                <a:gd name="T8" fmla="*/ 8 w 11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8" y="11"/>
                  </a:moveTo>
                  <a:cubicBezTo>
                    <a:pt x="10" y="7"/>
                    <a:pt x="11" y="4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3" y="9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6" name="išḷiḓè"/>
            <p:cNvSpPr/>
            <p:nvPr/>
          </p:nvSpPr>
          <p:spPr bwMode="auto">
            <a:xfrm>
              <a:off x="5986062" y="1310026"/>
              <a:ext cx="35425" cy="32982"/>
            </a:xfrm>
            <a:custGeom>
              <a:avLst/>
              <a:gdLst>
                <a:gd name="T0" fmla="*/ 1 w 14"/>
                <a:gd name="T1" fmla="*/ 1 h 13"/>
                <a:gd name="T2" fmla="*/ 2 w 14"/>
                <a:gd name="T3" fmla="*/ 2 h 13"/>
                <a:gd name="T4" fmla="*/ 5 w 14"/>
                <a:gd name="T5" fmla="*/ 13 h 13"/>
                <a:gd name="T6" fmla="*/ 9 w 14"/>
                <a:gd name="T7" fmla="*/ 13 h 13"/>
                <a:gd name="T8" fmla="*/ 13 w 14"/>
                <a:gd name="T9" fmla="*/ 2 h 13"/>
                <a:gd name="T10" fmla="*/ 13 w 14"/>
                <a:gd name="T11" fmla="*/ 1 h 13"/>
                <a:gd name="T12" fmla="*/ 14 w 14"/>
                <a:gd name="T13" fmla="*/ 2 h 13"/>
                <a:gd name="T14" fmla="*/ 7 w 14"/>
                <a:gd name="T15" fmla="*/ 0 h 13"/>
                <a:gd name="T16" fmla="*/ 0 w 14"/>
                <a:gd name="T17" fmla="*/ 2 h 13"/>
                <a:gd name="T18" fmla="*/ 1 w 14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1" y="1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4" y="5"/>
                    <a:pt x="5" y="9"/>
                    <a:pt x="5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9"/>
                    <a:pt x="10" y="5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2" y="0"/>
                    <a:pt x="10" y="0"/>
                    <a:pt x="7" y="0"/>
                  </a:cubicBezTo>
                  <a:cubicBezTo>
                    <a:pt x="5" y="0"/>
                    <a:pt x="2" y="0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7" name="îšlïḋê"/>
            <p:cNvSpPr/>
            <p:nvPr/>
          </p:nvSpPr>
          <p:spPr bwMode="auto">
            <a:xfrm>
              <a:off x="6010492" y="1314912"/>
              <a:ext cx="30539" cy="28096"/>
            </a:xfrm>
            <a:custGeom>
              <a:avLst/>
              <a:gdLst>
                <a:gd name="T0" fmla="*/ 4 w 12"/>
                <a:gd name="T1" fmla="*/ 1 h 11"/>
                <a:gd name="T2" fmla="*/ 0 w 12"/>
                <a:gd name="T3" fmla="*/ 11 h 11"/>
                <a:gd name="T4" fmla="*/ 12 w 12"/>
                <a:gd name="T5" fmla="*/ 11 h 11"/>
                <a:gd name="T6" fmla="*/ 4 w 12"/>
                <a:gd name="T7" fmla="*/ 0 h 11"/>
                <a:gd name="T8" fmla="*/ 4 w 12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4" y="1"/>
                  </a:moveTo>
                  <a:cubicBezTo>
                    <a:pt x="1" y="4"/>
                    <a:pt x="0" y="8"/>
                    <a:pt x="0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6"/>
                    <a:pt x="9" y="2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8" name="îṣļidè"/>
            <p:cNvSpPr/>
            <p:nvPr/>
          </p:nvSpPr>
          <p:spPr bwMode="auto">
            <a:xfrm>
              <a:off x="5967739" y="1314912"/>
              <a:ext cx="28096" cy="28096"/>
            </a:xfrm>
            <a:custGeom>
              <a:avLst/>
              <a:gdLst>
                <a:gd name="T0" fmla="*/ 11 w 11"/>
                <a:gd name="T1" fmla="*/ 11 h 11"/>
                <a:gd name="T2" fmla="*/ 8 w 11"/>
                <a:gd name="T3" fmla="*/ 1 h 11"/>
                <a:gd name="T4" fmla="*/ 7 w 11"/>
                <a:gd name="T5" fmla="*/ 0 h 11"/>
                <a:gd name="T6" fmla="*/ 0 w 11"/>
                <a:gd name="T7" fmla="*/ 11 h 11"/>
                <a:gd name="T8" fmla="*/ 11 w 1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11" y="8"/>
                    <a:pt x="10" y="4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3" y="2"/>
                    <a:pt x="0" y="6"/>
                    <a:pt x="0" y="11"/>
                  </a:cubicBezTo>
                  <a:lnTo>
                    <a:pt x="11" y="1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9" name="íS1iḋé"/>
            <p:cNvSpPr/>
            <p:nvPr/>
          </p:nvSpPr>
          <p:spPr bwMode="auto">
            <a:xfrm>
              <a:off x="6010492" y="1347893"/>
              <a:ext cx="30539" cy="30539"/>
            </a:xfrm>
            <a:custGeom>
              <a:avLst/>
              <a:gdLst>
                <a:gd name="T0" fmla="*/ 0 w 12"/>
                <a:gd name="T1" fmla="*/ 0 h 12"/>
                <a:gd name="T2" fmla="*/ 4 w 12"/>
                <a:gd name="T3" fmla="*/ 11 h 12"/>
                <a:gd name="T4" fmla="*/ 4 w 12"/>
                <a:gd name="T5" fmla="*/ 12 h 12"/>
                <a:gd name="T6" fmla="*/ 3 w 12"/>
                <a:gd name="T7" fmla="*/ 12 h 12"/>
                <a:gd name="T8" fmla="*/ 12 w 12"/>
                <a:gd name="T9" fmla="*/ 0 h 12"/>
                <a:gd name="T10" fmla="*/ 0 w 12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cubicBezTo>
                    <a:pt x="0" y="4"/>
                    <a:pt x="1" y="7"/>
                    <a:pt x="4" y="11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8" y="10"/>
                    <a:pt x="11" y="5"/>
                    <a:pt x="1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0" name="îş1ïḓè"/>
            <p:cNvSpPr/>
            <p:nvPr/>
          </p:nvSpPr>
          <p:spPr bwMode="auto">
            <a:xfrm>
              <a:off x="5986062" y="1347893"/>
              <a:ext cx="32982" cy="32982"/>
            </a:xfrm>
            <a:custGeom>
              <a:avLst/>
              <a:gdLst>
                <a:gd name="T0" fmla="*/ 13 w 13"/>
                <a:gd name="T1" fmla="*/ 11 h 13"/>
                <a:gd name="T2" fmla="*/ 9 w 13"/>
                <a:gd name="T3" fmla="*/ 0 h 13"/>
                <a:gd name="T4" fmla="*/ 5 w 13"/>
                <a:gd name="T5" fmla="*/ 0 h 13"/>
                <a:gd name="T6" fmla="*/ 2 w 13"/>
                <a:gd name="T7" fmla="*/ 11 h 13"/>
                <a:gd name="T8" fmla="*/ 1 w 13"/>
                <a:gd name="T9" fmla="*/ 12 h 13"/>
                <a:gd name="T10" fmla="*/ 0 w 13"/>
                <a:gd name="T11" fmla="*/ 12 h 13"/>
                <a:gd name="T12" fmla="*/ 7 w 13"/>
                <a:gd name="T13" fmla="*/ 13 h 13"/>
                <a:gd name="T14" fmla="*/ 13 w 13"/>
                <a:gd name="T15" fmla="*/ 12 h 13"/>
                <a:gd name="T16" fmla="*/ 13 w 13"/>
                <a:gd name="T1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13" y="11"/>
                  </a:moveTo>
                  <a:cubicBezTo>
                    <a:pt x="10" y="8"/>
                    <a:pt x="9" y="4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4" y="8"/>
                    <a:pt x="2" y="11"/>
                  </a:cubicBezTo>
                  <a:cubicBezTo>
                    <a:pt x="2" y="11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2" y="13"/>
                    <a:pt x="5" y="13"/>
                    <a:pt x="7" y="13"/>
                  </a:cubicBezTo>
                  <a:cubicBezTo>
                    <a:pt x="9" y="13"/>
                    <a:pt x="12" y="13"/>
                    <a:pt x="13" y="12"/>
                  </a:cubicBezTo>
                  <a:cubicBezTo>
                    <a:pt x="13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1" name="îŝľiḓê"/>
            <p:cNvSpPr/>
            <p:nvPr/>
          </p:nvSpPr>
          <p:spPr bwMode="auto">
            <a:xfrm>
              <a:off x="8143287" y="3958307"/>
              <a:ext cx="162464" cy="158799"/>
            </a:xfrm>
            <a:custGeom>
              <a:avLst/>
              <a:gdLst>
                <a:gd name="T0" fmla="*/ 56 w 64"/>
                <a:gd name="T1" fmla="*/ 51 h 63"/>
                <a:gd name="T2" fmla="*/ 56 w 64"/>
                <a:gd name="T3" fmla="*/ 29 h 63"/>
                <a:gd name="T4" fmla="*/ 36 w 64"/>
                <a:gd name="T5" fmla="*/ 5 h 63"/>
                <a:gd name="T6" fmla="*/ 36 w 64"/>
                <a:gd name="T7" fmla="*/ 2 h 63"/>
                <a:gd name="T8" fmla="*/ 33 w 64"/>
                <a:gd name="T9" fmla="*/ 0 h 63"/>
                <a:gd name="T10" fmla="*/ 31 w 64"/>
                <a:gd name="T11" fmla="*/ 0 h 63"/>
                <a:gd name="T12" fmla="*/ 28 w 64"/>
                <a:gd name="T13" fmla="*/ 2 h 63"/>
                <a:gd name="T14" fmla="*/ 28 w 64"/>
                <a:gd name="T15" fmla="*/ 5 h 63"/>
                <a:gd name="T16" fmla="*/ 9 w 64"/>
                <a:gd name="T17" fmla="*/ 29 h 63"/>
                <a:gd name="T18" fmla="*/ 9 w 64"/>
                <a:gd name="T19" fmla="*/ 51 h 63"/>
                <a:gd name="T20" fmla="*/ 0 w 64"/>
                <a:gd name="T21" fmla="*/ 59 h 63"/>
                <a:gd name="T22" fmla="*/ 0 w 64"/>
                <a:gd name="T23" fmla="*/ 63 h 63"/>
                <a:gd name="T24" fmla="*/ 64 w 64"/>
                <a:gd name="T25" fmla="*/ 63 h 63"/>
                <a:gd name="T26" fmla="*/ 64 w 64"/>
                <a:gd name="T27" fmla="*/ 59 h 63"/>
                <a:gd name="T28" fmla="*/ 56 w 64"/>
                <a:gd name="T29" fmla="*/ 5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63">
                  <a:moveTo>
                    <a:pt x="56" y="51"/>
                  </a:moveTo>
                  <a:cubicBezTo>
                    <a:pt x="56" y="29"/>
                    <a:pt x="56" y="29"/>
                    <a:pt x="56" y="29"/>
                  </a:cubicBezTo>
                  <a:cubicBezTo>
                    <a:pt x="56" y="17"/>
                    <a:pt x="47" y="7"/>
                    <a:pt x="36" y="5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17" y="7"/>
                    <a:pt x="9" y="17"/>
                    <a:pt x="9" y="29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4" y="59"/>
                    <a:pt x="64" y="59"/>
                    <a:pt x="64" y="59"/>
                  </a:cubicBezTo>
                  <a:lnTo>
                    <a:pt x="56" y="5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2" name="ísḷiḓé"/>
            <p:cNvSpPr/>
            <p:nvPr/>
          </p:nvSpPr>
          <p:spPr bwMode="auto">
            <a:xfrm>
              <a:off x="8211693" y="4125657"/>
              <a:ext cx="28096" cy="12215"/>
            </a:xfrm>
            <a:custGeom>
              <a:avLst/>
              <a:gdLst>
                <a:gd name="T0" fmla="*/ 5 w 11"/>
                <a:gd name="T1" fmla="*/ 5 h 5"/>
                <a:gd name="T2" fmla="*/ 11 w 11"/>
                <a:gd name="T3" fmla="*/ 0 h 5"/>
                <a:gd name="T4" fmla="*/ 0 w 11"/>
                <a:gd name="T5" fmla="*/ 0 h 5"/>
                <a:gd name="T6" fmla="*/ 5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5" y="5"/>
                  </a:moveTo>
                  <a:cubicBezTo>
                    <a:pt x="8" y="5"/>
                    <a:pt x="11" y="3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5"/>
                    <a:pt x="5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3" name="ïṥḷíḑe"/>
            <p:cNvSpPr/>
            <p:nvPr/>
          </p:nvSpPr>
          <p:spPr bwMode="auto">
            <a:xfrm>
              <a:off x="7385937" y="3869135"/>
              <a:ext cx="300497" cy="183230"/>
            </a:xfrm>
            <a:custGeom>
              <a:avLst/>
              <a:gdLst>
                <a:gd name="T0" fmla="*/ 107 w 118"/>
                <a:gd name="T1" fmla="*/ 9 h 72"/>
                <a:gd name="T2" fmla="*/ 80 w 118"/>
                <a:gd name="T3" fmla="*/ 25 h 72"/>
                <a:gd name="T4" fmla="*/ 80 w 118"/>
                <a:gd name="T5" fmla="*/ 6 h 72"/>
                <a:gd name="T6" fmla="*/ 73 w 118"/>
                <a:gd name="T7" fmla="*/ 0 h 72"/>
                <a:gd name="T8" fmla="*/ 6 w 118"/>
                <a:gd name="T9" fmla="*/ 0 h 72"/>
                <a:gd name="T10" fmla="*/ 0 w 118"/>
                <a:gd name="T11" fmla="*/ 6 h 72"/>
                <a:gd name="T12" fmla="*/ 0 w 118"/>
                <a:gd name="T13" fmla="*/ 65 h 72"/>
                <a:gd name="T14" fmla="*/ 6 w 118"/>
                <a:gd name="T15" fmla="*/ 72 h 72"/>
                <a:gd name="T16" fmla="*/ 73 w 118"/>
                <a:gd name="T17" fmla="*/ 72 h 72"/>
                <a:gd name="T18" fmla="*/ 80 w 118"/>
                <a:gd name="T19" fmla="*/ 65 h 72"/>
                <a:gd name="T20" fmla="*/ 80 w 118"/>
                <a:gd name="T21" fmla="*/ 47 h 72"/>
                <a:gd name="T22" fmla="*/ 107 w 118"/>
                <a:gd name="T23" fmla="*/ 63 h 72"/>
                <a:gd name="T24" fmla="*/ 118 w 118"/>
                <a:gd name="T25" fmla="*/ 63 h 72"/>
                <a:gd name="T26" fmla="*/ 118 w 118"/>
                <a:gd name="T27" fmla="*/ 9 h 72"/>
                <a:gd name="T28" fmla="*/ 107 w 118"/>
                <a:gd name="T29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72">
                  <a:moveTo>
                    <a:pt x="107" y="9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3"/>
                    <a:pt x="77" y="0"/>
                    <a:pt x="7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9"/>
                    <a:pt x="2" y="72"/>
                    <a:pt x="6" y="72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7" y="72"/>
                    <a:pt x="80" y="69"/>
                    <a:pt x="80" y="65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9"/>
                    <a:pt x="118" y="9"/>
                    <a:pt x="118" y="9"/>
                  </a:cubicBezTo>
                  <a:lnTo>
                    <a:pt x="107" y="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4" name="ïşļïḓe"/>
            <p:cNvSpPr/>
            <p:nvPr/>
          </p:nvSpPr>
          <p:spPr bwMode="auto">
            <a:xfrm>
              <a:off x="6082563" y="1291703"/>
              <a:ext cx="101388" cy="98944"/>
            </a:xfrm>
            <a:custGeom>
              <a:avLst/>
              <a:gdLst>
                <a:gd name="T0" fmla="*/ 21 w 40"/>
                <a:gd name="T1" fmla="*/ 3 h 39"/>
                <a:gd name="T2" fmla="*/ 21 w 40"/>
                <a:gd name="T3" fmla="*/ 0 h 39"/>
                <a:gd name="T4" fmla="*/ 19 w 40"/>
                <a:gd name="T5" fmla="*/ 0 h 39"/>
                <a:gd name="T6" fmla="*/ 19 w 40"/>
                <a:gd name="T7" fmla="*/ 3 h 39"/>
                <a:gd name="T8" fmla="*/ 0 w 40"/>
                <a:gd name="T9" fmla="*/ 23 h 39"/>
                <a:gd name="T10" fmla="*/ 0 w 40"/>
                <a:gd name="T11" fmla="*/ 25 h 39"/>
                <a:gd name="T12" fmla="*/ 1 w 40"/>
                <a:gd name="T13" fmla="*/ 25 h 39"/>
                <a:gd name="T14" fmla="*/ 5 w 40"/>
                <a:gd name="T15" fmla="*/ 21 h 39"/>
                <a:gd name="T16" fmla="*/ 10 w 40"/>
                <a:gd name="T17" fmla="*/ 26 h 39"/>
                <a:gd name="T18" fmla="*/ 11 w 40"/>
                <a:gd name="T19" fmla="*/ 26 h 39"/>
                <a:gd name="T20" fmla="*/ 15 w 40"/>
                <a:gd name="T21" fmla="*/ 21 h 39"/>
                <a:gd name="T22" fmla="*/ 19 w 40"/>
                <a:gd name="T23" fmla="*/ 25 h 39"/>
                <a:gd name="T24" fmla="*/ 19 w 40"/>
                <a:gd name="T25" fmla="*/ 36 h 39"/>
                <a:gd name="T26" fmla="*/ 22 w 40"/>
                <a:gd name="T27" fmla="*/ 39 h 39"/>
                <a:gd name="T28" fmla="*/ 25 w 40"/>
                <a:gd name="T29" fmla="*/ 36 h 39"/>
                <a:gd name="T30" fmla="*/ 24 w 40"/>
                <a:gd name="T31" fmla="*/ 36 h 39"/>
                <a:gd name="T32" fmla="*/ 22 w 40"/>
                <a:gd name="T33" fmla="*/ 38 h 39"/>
                <a:gd name="T34" fmla="*/ 21 w 40"/>
                <a:gd name="T35" fmla="*/ 36 h 39"/>
                <a:gd name="T36" fmla="*/ 21 w 40"/>
                <a:gd name="T37" fmla="*/ 25 h 39"/>
                <a:gd name="T38" fmla="*/ 25 w 40"/>
                <a:gd name="T39" fmla="*/ 21 h 39"/>
                <a:gd name="T40" fmla="*/ 29 w 40"/>
                <a:gd name="T41" fmla="*/ 26 h 39"/>
                <a:gd name="T42" fmla="*/ 30 w 40"/>
                <a:gd name="T43" fmla="*/ 26 h 39"/>
                <a:gd name="T44" fmla="*/ 35 w 40"/>
                <a:gd name="T45" fmla="*/ 21 h 39"/>
                <a:gd name="T46" fmla="*/ 39 w 40"/>
                <a:gd name="T47" fmla="*/ 25 h 39"/>
                <a:gd name="T48" fmla="*/ 40 w 40"/>
                <a:gd name="T49" fmla="*/ 25 h 39"/>
                <a:gd name="T50" fmla="*/ 40 w 40"/>
                <a:gd name="T51" fmla="*/ 23 h 39"/>
                <a:gd name="T52" fmla="*/ 21 w 40"/>
                <a:gd name="T53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39">
                  <a:moveTo>
                    <a:pt x="21" y="3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8" y="3"/>
                    <a:pt x="0" y="12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3"/>
                    <a:pt x="3" y="21"/>
                    <a:pt x="5" y="21"/>
                  </a:cubicBezTo>
                  <a:cubicBezTo>
                    <a:pt x="8" y="21"/>
                    <a:pt x="10" y="23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3"/>
                    <a:pt x="13" y="21"/>
                    <a:pt x="15" y="21"/>
                  </a:cubicBezTo>
                  <a:cubicBezTo>
                    <a:pt x="17" y="21"/>
                    <a:pt x="19" y="23"/>
                    <a:pt x="19" y="2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8"/>
                    <a:pt x="21" y="39"/>
                    <a:pt x="22" y="39"/>
                  </a:cubicBezTo>
                  <a:cubicBezTo>
                    <a:pt x="24" y="39"/>
                    <a:pt x="25" y="38"/>
                    <a:pt x="25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3" y="38"/>
                    <a:pt x="22" y="38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3"/>
                    <a:pt x="23" y="21"/>
                    <a:pt x="25" y="21"/>
                  </a:cubicBezTo>
                  <a:cubicBezTo>
                    <a:pt x="27" y="21"/>
                    <a:pt x="29" y="23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3"/>
                    <a:pt x="32" y="21"/>
                    <a:pt x="35" y="21"/>
                  </a:cubicBezTo>
                  <a:cubicBezTo>
                    <a:pt x="37" y="21"/>
                    <a:pt x="39" y="23"/>
                    <a:pt x="39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4"/>
                    <a:pt x="40" y="23"/>
                  </a:cubicBezTo>
                  <a:cubicBezTo>
                    <a:pt x="40" y="12"/>
                    <a:pt x="32" y="3"/>
                    <a:pt x="21" y="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5" name="ïšļíḍê"/>
            <p:cNvSpPr/>
            <p:nvPr/>
          </p:nvSpPr>
          <p:spPr bwMode="auto">
            <a:xfrm>
              <a:off x="6935193" y="2074705"/>
              <a:ext cx="146584" cy="63520"/>
            </a:xfrm>
            <a:custGeom>
              <a:avLst/>
              <a:gdLst>
                <a:gd name="T0" fmla="*/ 2 w 58"/>
                <a:gd name="T1" fmla="*/ 0 h 25"/>
                <a:gd name="T2" fmla="*/ 0 w 58"/>
                <a:gd name="T3" fmla="*/ 0 h 25"/>
                <a:gd name="T4" fmla="*/ 0 w 58"/>
                <a:gd name="T5" fmla="*/ 2 h 25"/>
                <a:gd name="T6" fmla="*/ 0 w 58"/>
                <a:gd name="T7" fmla="*/ 22 h 25"/>
                <a:gd name="T8" fmla="*/ 3 w 58"/>
                <a:gd name="T9" fmla="*/ 25 h 25"/>
                <a:gd name="T10" fmla="*/ 55 w 58"/>
                <a:gd name="T11" fmla="*/ 25 h 25"/>
                <a:gd name="T12" fmla="*/ 58 w 58"/>
                <a:gd name="T13" fmla="*/ 22 h 25"/>
                <a:gd name="T14" fmla="*/ 58 w 58"/>
                <a:gd name="T15" fmla="*/ 2 h 25"/>
                <a:gd name="T16" fmla="*/ 58 w 58"/>
                <a:gd name="T17" fmla="*/ 0 h 25"/>
                <a:gd name="T18" fmla="*/ 56 w 58"/>
                <a:gd name="T19" fmla="*/ 0 h 25"/>
                <a:gd name="T20" fmla="*/ 2 w 58"/>
                <a:gd name="T21" fmla="*/ 0 h 25"/>
                <a:gd name="T22" fmla="*/ 6 w 58"/>
                <a:gd name="T23" fmla="*/ 10 h 25"/>
                <a:gd name="T24" fmla="*/ 19 w 58"/>
                <a:gd name="T25" fmla="*/ 10 h 25"/>
                <a:gd name="T26" fmla="*/ 19 w 58"/>
                <a:gd name="T27" fmla="*/ 12 h 25"/>
                <a:gd name="T28" fmla="*/ 6 w 58"/>
                <a:gd name="T29" fmla="*/ 12 h 25"/>
                <a:gd name="T30" fmla="*/ 6 w 58"/>
                <a:gd name="T31" fmla="*/ 10 h 25"/>
                <a:gd name="T32" fmla="*/ 28 w 58"/>
                <a:gd name="T33" fmla="*/ 19 h 25"/>
                <a:gd name="T34" fmla="*/ 6 w 58"/>
                <a:gd name="T35" fmla="*/ 19 h 25"/>
                <a:gd name="T36" fmla="*/ 6 w 58"/>
                <a:gd name="T37" fmla="*/ 17 h 25"/>
                <a:gd name="T38" fmla="*/ 28 w 58"/>
                <a:gd name="T39" fmla="*/ 17 h 25"/>
                <a:gd name="T40" fmla="*/ 28 w 58"/>
                <a:gd name="T41" fmla="*/ 19 h 25"/>
                <a:gd name="T42" fmla="*/ 51 w 58"/>
                <a:gd name="T43" fmla="*/ 17 h 25"/>
                <a:gd name="T44" fmla="*/ 49 w 58"/>
                <a:gd name="T45" fmla="*/ 19 h 25"/>
                <a:gd name="T46" fmla="*/ 45 w 58"/>
                <a:gd name="T47" fmla="*/ 19 h 25"/>
                <a:gd name="T48" fmla="*/ 43 w 58"/>
                <a:gd name="T49" fmla="*/ 17 h 25"/>
                <a:gd name="T50" fmla="*/ 43 w 58"/>
                <a:gd name="T51" fmla="*/ 17 h 25"/>
                <a:gd name="T52" fmla="*/ 45 w 58"/>
                <a:gd name="T53" fmla="*/ 14 h 25"/>
                <a:gd name="T54" fmla="*/ 49 w 58"/>
                <a:gd name="T55" fmla="*/ 14 h 25"/>
                <a:gd name="T56" fmla="*/ 51 w 58"/>
                <a:gd name="T5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25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6" y="25"/>
                    <a:pt x="58" y="24"/>
                    <a:pt x="58" y="2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2" y="0"/>
                  </a:lnTo>
                  <a:close/>
                  <a:moveTo>
                    <a:pt x="6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6" y="12"/>
                    <a:pt x="6" y="12"/>
                    <a:pt x="6" y="12"/>
                  </a:cubicBezTo>
                  <a:lnTo>
                    <a:pt x="6" y="10"/>
                  </a:lnTo>
                  <a:close/>
                  <a:moveTo>
                    <a:pt x="28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19"/>
                  </a:lnTo>
                  <a:close/>
                  <a:moveTo>
                    <a:pt x="51" y="17"/>
                  </a:moveTo>
                  <a:cubicBezTo>
                    <a:pt x="51" y="18"/>
                    <a:pt x="50" y="19"/>
                    <a:pt x="49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4" y="19"/>
                    <a:pt x="43" y="18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5"/>
                    <a:pt x="44" y="14"/>
                    <a:pt x="45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1" y="15"/>
                    <a:pt x="51" y="1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6" name="íş1ïḋé"/>
            <p:cNvSpPr/>
            <p:nvPr/>
          </p:nvSpPr>
          <p:spPr bwMode="auto">
            <a:xfrm>
              <a:off x="6935193" y="2039281"/>
              <a:ext cx="146584" cy="20766"/>
            </a:xfrm>
            <a:custGeom>
              <a:avLst/>
              <a:gdLst>
                <a:gd name="T0" fmla="*/ 55 w 58"/>
                <a:gd name="T1" fmla="*/ 0 h 8"/>
                <a:gd name="T2" fmla="*/ 3 w 58"/>
                <a:gd name="T3" fmla="*/ 0 h 8"/>
                <a:gd name="T4" fmla="*/ 0 w 58"/>
                <a:gd name="T5" fmla="*/ 4 h 8"/>
                <a:gd name="T6" fmla="*/ 0 w 58"/>
                <a:gd name="T7" fmla="*/ 7 h 8"/>
                <a:gd name="T8" fmla="*/ 0 w 58"/>
                <a:gd name="T9" fmla="*/ 8 h 8"/>
                <a:gd name="T10" fmla="*/ 2 w 58"/>
                <a:gd name="T11" fmla="*/ 8 h 8"/>
                <a:gd name="T12" fmla="*/ 56 w 58"/>
                <a:gd name="T13" fmla="*/ 8 h 8"/>
                <a:gd name="T14" fmla="*/ 58 w 58"/>
                <a:gd name="T15" fmla="*/ 8 h 8"/>
                <a:gd name="T16" fmla="*/ 58 w 58"/>
                <a:gd name="T17" fmla="*/ 7 h 8"/>
                <a:gd name="T18" fmla="*/ 58 w 58"/>
                <a:gd name="T19" fmla="*/ 4 h 8"/>
                <a:gd name="T20" fmla="*/ 55 w 58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">
                  <a:moveTo>
                    <a:pt x="5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2"/>
                    <a:pt x="56" y="0"/>
                    <a:pt x="55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7" name="íśḻîḑê"/>
            <p:cNvSpPr/>
            <p:nvPr/>
          </p:nvSpPr>
          <p:spPr bwMode="auto">
            <a:xfrm>
              <a:off x="7906310" y="3428162"/>
              <a:ext cx="127039" cy="8672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8" name="îṡlîḋé"/>
            <p:cNvSpPr/>
            <p:nvPr/>
          </p:nvSpPr>
          <p:spPr bwMode="auto">
            <a:xfrm>
              <a:off x="7906310" y="3387852"/>
              <a:ext cx="127039" cy="35425"/>
            </a:xfrm>
            <a:custGeom>
              <a:avLst/>
              <a:gdLst>
                <a:gd name="T0" fmla="*/ 0 w 104"/>
                <a:gd name="T1" fmla="*/ 0 h 29"/>
                <a:gd name="T2" fmla="*/ 0 w 104"/>
                <a:gd name="T3" fmla="*/ 29 h 29"/>
                <a:gd name="T4" fmla="*/ 104 w 104"/>
                <a:gd name="T5" fmla="*/ 29 h 29"/>
                <a:gd name="T6" fmla="*/ 104 w 104"/>
                <a:gd name="T7" fmla="*/ 0 h 29"/>
                <a:gd name="T8" fmla="*/ 0 w 104"/>
                <a:gd name="T9" fmla="*/ 0 h 29"/>
                <a:gd name="T10" fmla="*/ 17 w 104"/>
                <a:gd name="T11" fmla="*/ 17 h 29"/>
                <a:gd name="T12" fmla="*/ 13 w 104"/>
                <a:gd name="T13" fmla="*/ 17 h 29"/>
                <a:gd name="T14" fmla="*/ 13 w 104"/>
                <a:gd name="T15" fmla="*/ 12 h 29"/>
                <a:gd name="T16" fmla="*/ 17 w 104"/>
                <a:gd name="T17" fmla="*/ 12 h 29"/>
                <a:gd name="T18" fmla="*/ 17 w 104"/>
                <a:gd name="T19" fmla="*/ 17 h 29"/>
                <a:gd name="T20" fmla="*/ 25 w 104"/>
                <a:gd name="T21" fmla="*/ 17 h 29"/>
                <a:gd name="T22" fmla="*/ 21 w 104"/>
                <a:gd name="T23" fmla="*/ 17 h 29"/>
                <a:gd name="T24" fmla="*/ 21 w 104"/>
                <a:gd name="T25" fmla="*/ 12 h 29"/>
                <a:gd name="T26" fmla="*/ 25 w 104"/>
                <a:gd name="T27" fmla="*/ 12 h 29"/>
                <a:gd name="T28" fmla="*/ 25 w 104"/>
                <a:gd name="T29" fmla="*/ 17 h 29"/>
                <a:gd name="T30" fmla="*/ 92 w 104"/>
                <a:gd name="T31" fmla="*/ 17 h 29"/>
                <a:gd name="T32" fmla="*/ 29 w 104"/>
                <a:gd name="T33" fmla="*/ 17 h 29"/>
                <a:gd name="T34" fmla="*/ 29 w 104"/>
                <a:gd name="T35" fmla="*/ 12 h 29"/>
                <a:gd name="T36" fmla="*/ 92 w 104"/>
                <a:gd name="T37" fmla="*/ 12 h 29"/>
                <a:gd name="T38" fmla="*/ 92 w 104"/>
                <a:gd name="T3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29">
                  <a:moveTo>
                    <a:pt x="0" y="0"/>
                  </a:moveTo>
                  <a:lnTo>
                    <a:pt x="0" y="29"/>
                  </a:lnTo>
                  <a:lnTo>
                    <a:pt x="104" y="29"/>
                  </a:lnTo>
                  <a:lnTo>
                    <a:pt x="104" y="0"/>
                  </a:lnTo>
                  <a:lnTo>
                    <a:pt x="0" y="0"/>
                  </a:lnTo>
                  <a:close/>
                  <a:moveTo>
                    <a:pt x="17" y="17"/>
                  </a:moveTo>
                  <a:lnTo>
                    <a:pt x="13" y="17"/>
                  </a:lnTo>
                  <a:lnTo>
                    <a:pt x="13" y="12"/>
                  </a:lnTo>
                  <a:lnTo>
                    <a:pt x="17" y="12"/>
                  </a:lnTo>
                  <a:lnTo>
                    <a:pt x="17" y="17"/>
                  </a:lnTo>
                  <a:close/>
                  <a:moveTo>
                    <a:pt x="25" y="17"/>
                  </a:moveTo>
                  <a:lnTo>
                    <a:pt x="21" y="17"/>
                  </a:lnTo>
                  <a:lnTo>
                    <a:pt x="21" y="12"/>
                  </a:lnTo>
                  <a:lnTo>
                    <a:pt x="25" y="12"/>
                  </a:lnTo>
                  <a:lnTo>
                    <a:pt x="25" y="17"/>
                  </a:lnTo>
                  <a:close/>
                  <a:moveTo>
                    <a:pt x="92" y="17"/>
                  </a:moveTo>
                  <a:lnTo>
                    <a:pt x="29" y="17"/>
                  </a:lnTo>
                  <a:lnTo>
                    <a:pt x="29" y="12"/>
                  </a:lnTo>
                  <a:lnTo>
                    <a:pt x="92" y="12"/>
                  </a:lnTo>
                  <a:lnTo>
                    <a:pt x="92" y="1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9" name="ïṩľiďê"/>
            <p:cNvSpPr/>
            <p:nvPr/>
          </p:nvSpPr>
          <p:spPr bwMode="auto">
            <a:xfrm>
              <a:off x="7931963" y="2369094"/>
              <a:ext cx="65963" cy="108717"/>
            </a:xfrm>
            <a:custGeom>
              <a:avLst/>
              <a:gdLst>
                <a:gd name="T0" fmla="*/ 54 w 54"/>
                <a:gd name="T1" fmla="*/ 39 h 89"/>
                <a:gd name="T2" fmla="*/ 33 w 54"/>
                <a:gd name="T3" fmla="*/ 39 h 89"/>
                <a:gd name="T4" fmla="*/ 40 w 54"/>
                <a:gd name="T5" fmla="*/ 0 h 89"/>
                <a:gd name="T6" fmla="*/ 0 w 54"/>
                <a:gd name="T7" fmla="*/ 50 h 89"/>
                <a:gd name="T8" fmla="*/ 21 w 54"/>
                <a:gd name="T9" fmla="*/ 50 h 89"/>
                <a:gd name="T10" fmla="*/ 15 w 54"/>
                <a:gd name="T11" fmla="*/ 89 h 89"/>
                <a:gd name="T12" fmla="*/ 54 w 54"/>
                <a:gd name="T13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9">
                  <a:moveTo>
                    <a:pt x="54" y="39"/>
                  </a:moveTo>
                  <a:lnTo>
                    <a:pt x="33" y="39"/>
                  </a:lnTo>
                  <a:lnTo>
                    <a:pt x="40" y="0"/>
                  </a:lnTo>
                  <a:lnTo>
                    <a:pt x="0" y="50"/>
                  </a:lnTo>
                  <a:lnTo>
                    <a:pt x="21" y="50"/>
                  </a:lnTo>
                  <a:lnTo>
                    <a:pt x="15" y="89"/>
                  </a:lnTo>
                  <a:lnTo>
                    <a:pt x="54" y="3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0" name="îṣḻíḋê"/>
            <p:cNvSpPr/>
            <p:nvPr/>
          </p:nvSpPr>
          <p:spPr bwMode="auto">
            <a:xfrm>
              <a:off x="5056476" y="1487148"/>
              <a:ext cx="114824" cy="117267"/>
            </a:xfrm>
            <a:custGeom>
              <a:avLst/>
              <a:gdLst>
                <a:gd name="T0" fmla="*/ 45 w 45"/>
                <a:gd name="T1" fmla="*/ 23 h 46"/>
                <a:gd name="T2" fmla="*/ 43 w 45"/>
                <a:gd name="T3" fmla="*/ 20 h 46"/>
                <a:gd name="T4" fmla="*/ 43 w 45"/>
                <a:gd name="T5" fmla="*/ 14 h 46"/>
                <a:gd name="T6" fmla="*/ 38 w 45"/>
                <a:gd name="T7" fmla="*/ 10 h 46"/>
                <a:gd name="T8" fmla="*/ 36 w 45"/>
                <a:gd name="T9" fmla="*/ 4 h 46"/>
                <a:gd name="T10" fmla="*/ 30 w 45"/>
                <a:gd name="T11" fmla="*/ 4 h 46"/>
                <a:gd name="T12" fmla="*/ 25 w 45"/>
                <a:gd name="T13" fmla="*/ 0 h 46"/>
                <a:gd name="T14" fmla="*/ 22 w 45"/>
                <a:gd name="T15" fmla="*/ 10 h 46"/>
                <a:gd name="T16" fmla="*/ 22 w 45"/>
                <a:gd name="T17" fmla="*/ 36 h 46"/>
                <a:gd name="T18" fmla="*/ 25 w 45"/>
                <a:gd name="T19" fmla="*/ 46 h 46"/>
                <a:gd name="T20" fmla="*/ 30 w 45"/>
                <a:gd name="T21" fmla="*/ 42 h 46"/>
                <a:gd name="T22" fmla="*/ 36 w 45"/>
                <a:gd name="T23" fmla="*/ 42 h 46"/>
                <a:gd name="T24" fmla="*/ 38 w 45"/>
                <a:gd name="T25" fmla="*/ 36 h 46"/>
                <a:gd name="T26" fmla="*/ 43 w 45"/>
                <a:gd name="T27" fmla="*/ 32 h 46"/>
                <a:gd name="T28" fmla="*/ 43 w 45"/>
                <a:gd name="T29" fmla="*/ 26 h 46"/>
                <a:gd name="T30" fmla="*/ 22 w 45"/>
                <a:gd name="T31" fmla="*/ 0 h 46"/>
                <a:gd name="T32" fmla="*/ 20 w 45"/>
                <a:gd name="T33" fmla="*/ 0 h 46"/>
                <a:gd name="T34" fmla="*/ 15 w 45"/>
                <a:gd name="T35" fmla="*/ 4 h 46"/>
                <a:gd name="T36" fmla="*/ 9 w 45"/>
                <a:gd name="T37" fmla="*/ 4 h 46"/>
                <a:gd name="T38" fmla="*/ 7 w 45"/>
                <a:gd name="T39" fmla="*/ 10 h 46"/>
                <a:gd name="T40" fmla="*/ 2 w 45"/>
                <a:gd name="T41" fmla="*/ 14 h 46"/>
                <a:gd name="T42" fmla="*/ 2 w 45"/>
                <a:gd name="T43" fmla="*/ 20 h 46"/>
                <a:gd name="T44" fmla="*/ 0 w 45"/>
                <a:gd name="T45" fmla="*/ 23 h 46"/>
                <a:gd name="T46" fmla="*/ 2 w 45"/>
                <a:gd name="T47" fmla="*/ 26 h 46"/>
                <a:gd name="T48" fmla="*/ 2 w 45"/>
                <a:gd name="T49" fmla="*/ 32 h 46"/>
                <a:gd name="T50" fmla="*/ 7 w 45"/>
                <a:gd name="T51" fmla="*/ 36 h 46"/>
                <a:gd name="T52" fmla="*/ 9 w 45"/>
                <a:gd name="T53" fmla="*/ 42 h 46"/>
                <a:gd name="T54" fmla="*/ 15 w 45"/>
                <a:gd name="T55" fmla="*/ 42 h 46"/>
                <a:gd name="T56" fmla="*/ 20 w 45"/>
                <a:gd name="T57" fmla="*/ 46 h 46"/>
                <a:gd name="T58" fmla="*/ 22 w 45"/>
                <a:gd name="T59" fmla="*/ 46 h 46"/>
                <a:gd name="T60" fmla="*/ 10 w 45"/>
                <a:gd name="T61" fmla="*/ 23 h 46"/>
                <a:gd name="T62" fmla="*/ 22 w 45"/>
                <a:gd name="T6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46">
                  <a:moveTo>
                    <a:pt x="45" y="25"/>
                  </a:moveTo>
                  <a:cubicBezTo>
                    <a:pt x="45" y="25"/>
                    <a:pt x="45" y="24"/>
                    <a:pt x="45" y="23"/>
                  </a:cubicBezTo>
                  <a:cubicBezTo>
                    <a:pt x="45" y="22"/>
                    <a:pt x="45" y="21"/>
                    <a:pt x="45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18"/>
                    <a:pt x="42" y="17"/>
                    <a:pt x="41" y="1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2"/>
                    <a:pt x="42" y="11"/>
                    <a:pt x="41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9"/>
                    <a:pt x="36" y="8"/>
                    <a:pt x="35" y="7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3"/>
                    <a:pt x="33" y="3"/>
                    <a:pt x="32" y="2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3"/>
                    <a:pt x="27" y="3"/>
                    <a:pt x="26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9" y="10"/>
                    <a:pt x="35" y="16"/>
                    <a:pt x="35" y="23"/>
                  </a:cubicBezTo>
                  <a:cubicBezTo>
                    <a:pt x="35" y="30"/>
                    <a:pt x="29" y="36"/>
                    <a:pt x="22" y="3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6"/>
                    <a:pt x="24" y="46"/>
                    <a:pt x="25" y="4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8" y="42"/>
                    <a:pt x="30" y="42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5" y="42"/>
                    <a:pt x="36" y="42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6" y="38"/>
                    <a:pt x="37" y="37"/>
                    <a:pt x="38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5"/>
                    <a:pt x="43" y="34"/>
                    <a:pt x="43" y="3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29"/>
                    <a:pt x="42" y="28"/>
                    <a:pt x="43" y="26"/>
                  </a:cubicBezTo>
                  <a:lnTo>
                    <a:pt x="45" y="25"/>
                  </a:ln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6" y="3"/>
                    <a:pt x="15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3"/>
                    <a:pt x="10" y="3"/>
                    <a:pt x="9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8"/>
                    <a:pt x="8" y="9"/>
                    <a:pt x="7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2" y="12"/>
                    <a:pt x="2" y="1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8"/>
                    <a:pt x="2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8"/>
                    <a:pt x="3" y="29"/>
                    <a:pt x="4" y="30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37"/>
                    <a:pt x="9" y="38"/>
                    <a:pt x="10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2" y="43"/>
                    <a:pt x="13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2"/>
                    <a:pt x="18" y="43"/>
                    <a:pt x="19" y="43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36"/>
                    <a:pt x="10" y="30"/>
                    <a:pt x="10" y="23"/>
                  </a:cubicBezTo>
                  <a:cubicBezTo>
                    <a:pt x="10" y="16"/>
                    <a:pt x="16" y="10"/>
                    <a:pt x="22" y="1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1" name="ísḷïḓê"/>
            <p:cNvSpPr/>
            <p:nvPr/>
          </p:nvSpPr>
          <p:spPr bwMode="auto">
            <a:xfrm>
              <a:off x="5129768" y="1562883"/>
              <a:ext cx="142920" cy="142920"/>
            </a:xfrm>
            <a:custGeom>
              <a:avLst/>
              <a:gdLst>
                <a:gd name="T0" fmla="*/ 56 w 56"/>
                <a:gd name="T1" fmla="*/ 21 h 56"/>
                <a:gd name="T2" fmla="*/ 53 w 56"/>
                <a:gd name="T3" fmla="*/ 26 h 56"/>
                <a:gd name="T4" fmla="*/ 56 w 56"/>
                <a:gd name="T5" fmla="*/ 33 h 56"/>
                <a:gd name="T6" fmla="*/ 51 w 56"/>
                <a:gd name="T7" fmla="*/ 39 h 56"/>
                <a:gd name="T8" fmla="*/ 50 w 56"/>
                <a:gd name="T9" fmla="*/ 46 h 56"/>
                <a:gd name="T10" fmla="*/ 43 w 56"/>
                <a:gd name="T11" fmla="*/ 49 h 56"/>
                <a:gd name="T12" fmla="*/ 38 w 56"/>
                <a:gd name="T13" fmla="*/ 55 h 56"/>
                <a:gd name="T14" fmla="*/ 32 w 56"/>
                <a:gd name="T15" fmla="*/ 56 h 56"/>
                <a:gd name="T16" fmla="*/ 28 w 56"/>
                <a:gd name="T17" fmla="*/ 53 h 56"/>
                <a:gd name="T18" fmla="*/ 32 w 56"/>
                <a:gd name="T19" fmla="*/ 43 h 56"/>
                <a:gd name="T20" fmla="*/ 28 w 56"/>
                <a:gd name="T21" fmla="*/ 13 h 56"/>
                <a:gd name="T22" fmla="*/ 31 w 56"/>
                <a:gd name="T23" fmla="*/ 3 h 56"/>
                <a:gd name="T24" fmla="*/ 39 w 56"/>
                <a:gd name="T25" fmla="*/ 2 h 56"/>
                <a:gd name="T26" fmla="*/ 43 w 56"/>
                <a:gd name="T27" fmla="*/ 8 h 56"/>
                <a:gd name="T28" fmla="*/ 50 w 56"/>
                <a:gd name="T29" fmla="*/ 11 h 56"/>
                <a:gd name="T30" fmla="*/ 51 w 56"/>
                <a:gd name="T31" fmla="*/ 18 h 56"/>
                <a:gd name="T32" fmla="*/ 28 w 56"/>
                <a:gd name="T33" fmla="*/ 53 h 56"/>
                <a:gd name="T34" fmla="*/ 23 w 56"/>
                <a:gd name="T35" fmla="*/ 56 h 56"/>
                <a:gd name="T36" fmla="*/ 18 w 56"/>
                <a:gd name="T37" fmla="*/ 51 h 56"/>
                <a:gd name="T38" fmla="*/ 10 w 56"/>
                <a:gd name="T39" fmla="*/ 50 h 56"/>
                <a:gd name="T40" fmla="*/ 8 w 56"/>
                <a:gd name="T41" fmla="*/ 43 h 56"/>
                <a:gd name="T42" fmla="*/ 2 w 56"/>
                <a:gd name="T43" fmla="*/ 38 h 56"/>
                <a:gd name="T44" fmla="*/ 0 w 56"/>
                <a:gd name="T45" fmla="*/ 32 h 56"/>
                <a:gd name="T46" fmla="*/ 3 w 56"/>
                <a:gd name="T47" fmla="*/ 25 h 56"/>
                <a:gd name="T48" fmla="*/ 2 w 56"/>
                <a:gd name="T49" fmla="*/ 18 h 56"/>
                <a:gd name="T50" fmla="*/ 8 w 56"/>
                <a:gd name="T51" fmla="*/ 13 h 56"/>
                <a:gd name="T52" fmla="*/ 11 w 56"/>
                <a:gd name="T53" fmla="*/ 6 h 56"/>
                <a:gd name="T54" fmla="*/ 18 w 56"/>
                <a:gd name="T55" fmla="*/ 5 h 56"/>
                <a:gd name="T56" fmla="*/ 21 w 56"/>
                <a:gd name="T57" fmla="*/ 1 h 56"/>
                <a:gd name="T58" fmla="*/ 26 w 56"/>
                <a:gd name="T59" fmla="*/ 3 h 56"/>
                <a:gd name="T60" fmla="*/ 28 w 56"/>
                <a:gd name="T61" fmla="*/ 13 h 56"/>
                <a:gd name="T62" fmla="*/ 13 w 56"/>
                <a:gd name="T63" fmla="*/ 32 h 56"/>
                <a:gd name="T64" fmla="*/ 28 w 56"/>
                <a:gd name="T65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56">
                  <a:moveTo>
                    <a:pt x="55" y="19"/>
                  </a:moveTo>
                  <a:cubicBezTo>
                    <a:pt x="55" y="19"/>
                    <a:pt x="55" y="20"/>
                    <a:pt x="56" y="21"/>
                  </a:cubicBezTo>
                  <a:cubicBezTo>
                    <a:pt x="56" y="22"/>
                    <a:pt x="56" y="23"/>
                    <a:pt x="56" y="24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8"/>
                    <a:pt x="53" y="29"/>
                    <a:pt x="53" y="3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5"/>
                    <a:pt x="55" y="37"/>
                    <a:pt x="54" y="39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0" y="40"/>
                    <a:pt x="49" y="42"/>
                    <a:pt x="48" y="43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8"/>
                    <a:pt x="47" y="49"/>
                    <a:pt x="46" y="50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1" y="50"/>
                    <a:pt x="40" y="50"/>
                    <a:pt x="38" y="5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53"/>
                    <a:pt x="29" y="53"/>
                    <a:pt x="28" y="5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0" y="44"/>
                    <a:pt x="31" y="44"/>
                    <a:pt x="32" y="43"/>
                  </a:cubicBezTo>
                  <a:cubicBezTo>
                    <a:pt x="40" y="41"/>
                    <a:pt x="45" y="33"/>
                    <a:pt x="43" y="24"/>
                  </a:cubicBezTo>
                  <a:cubicBezTo>
                    <a:pt x="41" y="17"/>
                    <a:pt x="35" y="13"/>
                    <a:pt x="28" y="1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30" y="3"/>
                    <a:pt x="31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1"/>
                    <a:pt x="37" y="1"/>
                    <a:pt x="39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6"/>
                    <a:pt x="42" y="7"/>
                    <a:pt x="43" y="8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8" y="8"/>
                    <a:pt x="49" y="9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7"/>
                    <a:pt x="51" y="18"/>
                  </a:cubicBezTo>
                  <a:lnTo>
                    <a:pt x="55" y="19"/>
                  </a:lnTo>
                  <a:close/>
                  <a:moveTo>
                    <a:pt x="28" y="53"/>
                  </a:moveTo>
                  <a:cubicBezTo>
                    <a:pt x="27" y="53"/>
                    <a:pt x="26" y="53"/>
                    <a:pt x="25" y="53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6"/>
                    <a:pt x="20" y="55"/>
                    <a:pt x="18" y="54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6" y="50"/>
                    <a:pt x="15" y="49"/>
                    <a:pt x="13" y="48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49"/>
                    <a:pt x="7" y="47"/>
                    <a:pt x="6" y="4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1"/>
                    <a:pt x="6" y="40"/>
                    <a:pt x="5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7"/>
                    <a:pt x="1" y="36"/>
                    <a:pt x="1" y="35"/>
                  </a:cubicBezTo>
                  <a:cubicBezTo>
                    <a:pt x="1" y="34"/>
                    <a:pt x="1" y="33"/>
                    <a:pt x="0" y="32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29"/>
                    <a:pt x="3" y="27"/>
                    <a:pt x="3" y="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2"/>
                    <a:pt x="1" y="20"/>
                    <a:pt x="2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6"/>
                    <a:pt x="7" y="15"/>
                    <a:pt x="8" y="1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9" y="7"/>
                    <a:pt x="11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7" y="6"/>
                    <a:pt x="18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2" y="1"/>
                    <a:pt x="23" y="1"/>
                    <a:pt x="24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6" y="13"/>
                    <a:pt x="24" y="13"/>
                  </a:cubicBezTo>
                  <a:cubicBezTo>
                    <a:pt x="16" y="15"/>
                    <a:pt x="11" y="24"/>
                    <a:pt x="13" y="32"/>
                  </a:cubicBezTo>
                  <a:cubicBezTo>
                    <a:pt x="15" y="39"/>
                    <a:pt x="21" y="44"/>
                    <a:pt x="28" y="44"/>
                  </a:cubicBezTo>
                  <a:lnTo>
                    <a:pt x="28" y="5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2" name="íSliďe"/>
            <p:cNvSpPr/>
            <p:nvPr/>
          </p:nvSpPr>
          <p:spPr bwMode="auto">
            <a:xfrm>
              <a:off x="3871590" y="2300688"/>
              <a:ext cx="197888" cy="195445"/>
            </a:xfrm>
            <a:custGeom>
              <a:avLst/>
              <a:gdLst>
                <a:gd name="T0" fmla="*/ 18 w 78"/>
                <a:gd name="T1" fmla="*/ 0 h 77"/>
                <a:gd name="T2" fmla="*/ 60 w 78"/>
                <a:gd name="T3" fmla="*/ 18 h 77"/>
                <a:gd name="T4" fmla="*/ 78 w 78"/>
                <a:gd name="T5" fmla="*/ 60 h 77"/>
                <a:gd name="T6" fmla="*/ 78 w 78"/>
                <a:gd name="T7" fmla="*/ 60 h 77"/>
                <a:gd name="T8" fmla="*/ 77 w 78"/>
                <a:gd name="T9" fmla="*/ 68 h 77"/>
                <a:gd name="T10" fmla="*/ 77 w 78"/>
                <a:gd name="T11" fmla="*/ 69 h 77"/>
                <a:gd name="T12" fmla="*/ 64 w 78"/>
                <a:gd name="T13" fmla="*/ 68 h 77"/>
                <a:gd name="T14" fmla="*/ 65 w 78"/>
                <a:gd name="T15" fmla="*/ 60 h 77"/>
                <a:gd name="T16" fmla="*/ 51 w 78"/>
                <a:gd name="T17" fmla="*/ 27 h 77"/>
                <a:gd name="T18" fmla="*/ 18 w 78"/>
                <a:gd name="T19" fmla="*/ 14 h 77"/>
                <a:gd name="T20" fmla="*/ 18 w 78"/>
                <a:gd name="T21" fmla="*/ 14 h 77"/>
                <a:gd name="T22" fmla="*/ 18 w 78"/>
                <a:gd name="T23" fmla="*/ 75 h 77"/>
                <a:gd name="T24" fmla="*/ 18 w 78"/>
                <a:gd name="T25" fmla="*/ 46 h 77"/>
                <a:gd name="T26" fmla="*/ 18 w 78"/>
                <a:gd name="T27" fmla="*/ 33 h 77"/>
                <a:gd name="T28" fmla="*/ 45 w 78"/>
                <a:gd name="T29" fmla="*/ 68 h 77"/>
                <a:gd name="T30" fmla="*/ 54 w 78"/>
                <a:gd name="T31" fmla="*/ 74 h 77"/>
                <a:gd name="T32" fmla="*/ 57 w 78"/>
                <a:gd name="T33" fmla="*/ 60 h 77"/>
                <a:gd name="T34" fmla="*/ 57 w 78"/>
                <a:gd name="T35" fmla="*/ 60 h 77"/>
                <a:gd name="T36" fmla="*/ 46 w 78"/>
                <a:gd name="T37" fmla="*/ 33 h 77"/>
                <a:gd name="T38" fmla="*/ 18 w 78"/>
                <a:gd name="T39" fmla="*/ 21 h 77"/>
                <a:gd name="T40" fmla="*/ 18 w 78"/>
                <a:gd name="T41" fmla="*/ 0 h 77"/>
                <a:gd name="T42" fmla="*/ 18 w 78"/>
                <a:gd name="T43" fmla="*/ 14 h 77"/>
                <a:gd name="T44" fmla="*/ 18 w 78"/>
                <a:gd name="T45" fmla="*/ 14 h 77"/>
                <a:gd name="T46" fmla="*/ 7 w 78"/>
                <a:gd name="T47" fmla="*/ 16 h 77"/>
                <a:gd name="T48" fmla="*/ 0 w 78"/>
                <a:gd name="T49" fmla="*/ 8 h 77"/>
                <a:gd name="T50" fmla="*/ 18 w 78"/>
                <a:gd name="T51" fmla="*/ 0 h 77"/>
                <a:gd name="T52" fmla="*/ 18 w 78"/>
                <a:gd name="T53" fmla="*/ 33 h 77"/>
                <a:gd name="T54" fmla="*/ 9 w 78"/>
                <a:gd name="T55" fmla="*/ 34 h 77"/>
                <a:gd name="T56" fmla="*/ 7 w 78"/>
                <a:gd name="T57" fmla="*/ 23 h 77"/>
                <a:gd name="T58" fmla="*/ 18 w 78"/>
                <a:gd name="T59" fmla="*/ 46 h 77"/>
                <a:gd name="T60" fmla="*/ 18 w 78"/>
                <a:gd name="T61" fmla="*/ 75 h 77"/>
                <a:gd name="T62" fmla="*/ 18 w 78"/>
                <a:gd name="T63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77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5" y="0"/>
                    <a:pt x="50" y="7"/>
                    <a:pt x="60" y="18"/>
                  </a:cubicBezTo>
                  <a:cubicBezTo>
                    <a:pt x="71" y="29"/>
                    <a:pt x="78" y="44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63"/>
                    <a:pt x="78" y="65"/>
                    <a:pt x="77" y="68"/>
                  </a:cubicBezTo>
                  <a:cubicBezTo>
                    <a:pt x="77" y="68"/>
                    <a:pt x="77" y="69"/>
                    <a:pt x="77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6" y="75"/>
                    <a:pt x="77" y="77"/>
                    <a:pt x="70" y="77"/>
                  </a:cubicBezTo>
                  <a:cubicBezTo>
                    <a:pt x="62" y="77"/>
                    <a:pt x="63" y="75"/>
                    <a:pt x="64" y="68"/>
                  </a:cubicBezTo>
                  <a:cubicBezTo>
                    <a:pt x="64" y="65"/>
                    <a:pt x="65" y="63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47"/>
                    <a:pt x="59" y="36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43" y="19"/>
                    <a:pt x="31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0"/>
                    <a:pt x="18" y="0"/>
                    <a:pt x="18" y="0"/>
                  </a:cubicBezTo>
                  <a:close/>
                  <a:moveTo>
                    <a:pt x="18" y="75"/>
                  </a:moveTo>
                  <a:cubicBezTo>
                    <a:pt x="26" y="75"/>
                    <a:pt x="33" y="68"/>
                    <a:pt x="33" y="60"/>
                  </a:cubicBezTo>
                  <a:cubicBezTo>
                    <a:pt x="33" y="52"/>
                    <a:pt x="26" y="46"/>
                    <a:pt x="18" y="46"/>
                  </a:cubicBezTo>
                  <a:cubicBezTo>
                    <a:pt x="18" y="75"/>
                    <a:pt x="18" y="75"/>
                    <a:pt x="18" y="75"/>
                  </a:cubicBezTo>
                  <a:close/>
                  <a:moveTo>
                    <a:pt x="18" y="33"/>
                  </a:moveTo>
                  <a:cubicBezTo>
                    <a:pt x="25" y="33"/>
                    <a:pt x="32" y="36"/>
                    <a:pt x="37" y="41"/>
                  </a:cubicBezTo>
                  <a:cubicBezTo>
                    <a:pt x="44" y="48"/>
                    <a:pt x="47" y="58"/>
                    <a:pt x="45" y="68"/>
                  </a:cubicBezTo>
                  <a:cubicBezTo>
                    <a:pt x="44" y="72"/>
                    <a:pt x="43" y="75"/>
                    <a:pt x="49" y="75"/>
                  </a:cubicBezTo>
                  <a:cubicBezTo>
                    <a:pt x="51" y="75"/>
                    <a:pt x="53" y="75"/>
                    <a:pt x="54" y="74"/>
                  </a:cubicBezTo>
                  <a:cubicBezTo>
                    <a:pt x="58" y="71"/>
                    <a:pt x="57" y="65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49"/>
                    <a:pt x="53" y="40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38" y="25"/>
                    <a:pt x="28" y="21"/>
                    <a:pt x="18" y="21"/>
                  </a:cubicBezTo>
                  <a:lnTo>
                    <a:pt x="18" y="33"/>
                  </a:lnTo>
                  <a:close/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4" y="14"/>
                    <a:pt x="11" y="14"/>
                    <a:pt x="7" y="16"/>
                  </a:cubicBezTo>
                  <a:cubicBezTo>
                    <a:pt x="3" y="17"/>
                    <a:pt x="0" y="13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4" y="2"/>
                    <a:pt x="11" y="0"/>
                    <a:pt x="18" y="0"/>
                  </a:cubicBezTo>
                  <a:close/>
                  <a:moveTo>
                    <a:pt x="18" y="21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3" y="33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3" y="37"/>
                    <a:pt x="3" y="33"/>
                    <a:pt x="3" y="29"/>
                  </a:cubicBezTo>
                  <a:cubicBezTo>
                    <a:pt x="3" y="25"/>
                    <a:pt x="4" y="24"/>
                    <a:pt x="7" y="23"/>
                  </a:cubicBezTo>
                  <a:cubicBezTo>
                    <a:pt x="11" y="22"/>
                    <a:pt x="15" y="21"/>
                    <a:pt x="18" y="21"/>
                  </a:cubicBezTo>
                  <a:close/>
                  <a:moveTo>
                    <a:pt x="18" y="46"/>
                  </a:moveTo>
                  <a:cubicBezTo>
                    <a:pt x="18" y="75"/>
                    <a:pt x="18" y="75"/>
                    <a:pt x="18" y="75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0" y="75"/>
                    <a:pt x="4" y="68"/>
                    <a:pt x="4" y="60"/>
                  </a:cubicBezTo>
                  <a:cubicBezTo>
                    <a:pt x="4" y="52"/>
                    <a:pt x="10" y="46"/>
                    <a:pt x="18" y="4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3" name="i$lîḋè"/>
            <p:cNvSpPr/>
            <p:nvPr/>
          </p:nvSpPr>
          <p:spPr bwMode="auto">
            <a:xfrm>
              <a:off x="4606952" y="2592634"/>
              <a:ext cx="225984" cy="212547"/>
            </a:xfrm>
            <a:custGeom>
              <a:avLst/>
              <a:gdLst>
                <a:gd name="T0" fmla="*/ 77 w 89"/>
                <a:gd name="T1" fmla="*/ 12 h 84"/>
                <a:gd name="T2" fmla="*/ 89 w 89"/>
                <a:gd name="T3" fmla="*/ 38 h 84"/>
                <a:gd name="T4" fmla="*/ 89 w 89"/>
                <a:gd name="T5" fmla="*/ 38 h 84"/>
                <a:gd name="T6" fmla="*/ 88 w 89"/>
                <a:gd name="T7" fmla="*/ 47 h 84"/>
                <a:gd name="T8" fmla="*/ 85 w 89"/>
                <a:gd name="T9" fmla="*/ 55 h 84"/>
                <a:gd name="T10" fmla="*/ 65 w 89"/>
                <a:gd name="T11" fmla="*/ 71 h 84"/>
                <a:gd name="T12" fmla="*/ 84 w 89"/>
                <a:gd name="T13" fmla="*/ 46 h 84"/>
                <a:gd name="T14" fmla="*/ 85 w 89"/>
                <a:gd name="T15" fmla="*/ 38 h 84"/>
                <a:gd name="T16" fmla="*/ 85 w 89"/>
                <a:gd name="T17" fmla="*/ 38 h 84"/>
                <a:gd name="T18" fmla="*/ 85 w 89"/>
                <a:gd name="T19" fmla="*/ 38 h 84"/>
                <a:gd name="T20" fmla="*/ 65 w 89"/>
                <a:gd name="T21" fmla="*/ 10 h 84"/>
                <a:gd name="T22" fmla="*/ 65 w 89"/>
                <a:gd name="T23" fmla="*/ 63 h 84"/>
                <a:gd name="T24" fmla="*/ 79 w 89"/>
                <a:gd name="T25" fmla="*/ 47 h 84"/>
                <a:gd name="T26" fmla="*/ 77 w 89"/>
                <a:gd name="T27" fmla="*/ 30 h 84"/>
                <a:gd name="T28" fmla="*/ 65 w 89"/>
                <a:gd name="T29" fmla="*/ 63 h 84"/>
                <a:gd name="T30" fmla="*/ 48 w 89"/>
                <a:gd name="T31" fmla="*/ 1 h 84"/>
                <a:gd name="T32" fmla="*/ 65 w 89"/>
                <a:gd name="T33" fmla="*/ 5 h 84"/>
                <a:gd name="T34" fmla="*/ 8 w 89"/>
                <a:gd name="T35" fmla="*/ 45 h 84"/>
                <a:gd name="T36" fmla="*/ 36 w 89"/>
                <a:gd name="T37" fmla="*/ 67 h 84"/>
                <a:gd name="T38" fmla="*/ 36 w 89"/>
                <a:gd name="T39" fmla="*/ 67 h 84"/>
                <a:gd name="T40" fmla="*/ 30 w 89"/>
                <a:gd name="T41" fmla="*/ 80 h 84"/>
                <a:gd name="T42" fmla="*/ 65 w 89"/>
                <a:gd name="T43" fmla="*/ 75 h 84"/>
                <a:gd name="T44" fmla="*/ 53 w 89"/>
                <a:gd name="T45" fmla="*/ 81 h 84"/>
                <a:gd name="T46" fmla="*/ 53 w 89"/>
                <a:gd name="T47" fmla="*/ 81 h 84"/>
                <a:gd name="T48" fmla="*/ 45 w 89"/>
                <a:gd name="T49" fmla="*/ 82 h 84"/>
                <a:gd name="T50" fmla="*/ 24 w 89"/>
                <a:gd name="T51" fmla="*/ 78 h 84"/>
                <a:gd name="T52" fmla="*/ 33 w 89"/>
                <a:gd name="T53" fmla="*/ 71 h 84"/>
                <a:gd name="T54" fmla="*/ 33 w 89"/>
                <a:gd name="T55" fmla="*/ 71 h 84"/>
                <a:gd name="T56" fmla="*/ 10 w 89"/>
                <a:gd name="T57" fmla="*/ 55 h 84"/>
                <a:gd name="T58" fmla="*/ 5 w 89"/>
                <a:gd name="T59" fmla="*/ 38 h 84"/>
                <a:gd name="T60" fmla="*/ 48 w 89"/>
                <a:gd name="T61" fmla="*/ 1 h 84"/>
                <a:gd name="T62" fmla="*/ 48 w 89"/>
                <a:gd name="T63" fmla="*/ 1 h 84"/>
                <a:gd name="T64" fmla="*/ 51 w 89"/>
                <a:gd name="T65" fmla="*/ 66 h 84"/>
                <a:gd name="T66" fmla="*/ 57 w 89"/>
                <a:gd name="T67" fmla="*/ 66 h 84"/>
                <a:gd name="T68" fmla="*/ 65 w 89"/>
                <a:gd name="T69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" h="84">
                  <a:moveTo>
                    <a:pt x="65" y="5"/>
                  </a:moveTo>
                  <a:cubicBezTo>
                    <a:pt x="70" y="7"/>
                    <a:pt x="74" y="9"/>
                    <a:pt x="77" y="12"/>
                  </a:cubicBezTo>
                  <a:cubicBezTo>
                    <a:pt x="85" y="19"/>
                    <a:pt x="89" y="2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41"/>
                    <a:pt x="89" y="44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50"/>
                    <a:pt x="86" y="52"/>
                    <a:pt x="85" y="55"/>
                  </a:cubicBezTo>
                  <a:cubicBezTo>
                    <a:pt x="81" y="63"/>
                    <a:pt x="74" y="70"/>
                    <a:pt x="65" y="75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72" y="67"/>
                    <a:pt x="77" y="61"/>
                    <a:pt x="81" y="53"/>
                  </a:cubicBezTo>
                  <a:cubicBezTo>
                    <a:pt x="82" y="51"/>
                    <a:pt x="83" y="48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3"/>
                    <a:pt x="85" y="41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29"/>
                    <a:pt x="81" y="21"/>
                    <a:pt x="74" y="15"/>
                  </a:cubicBezTo>
                  <a:cubicBezTo>
                    <a:pt x="72" y="13"/>
                    <a:pt x="69" y="12"/>
                    <a:pt x="65" y="10"/>
                  </a:cubicBezTo>
                  <a:cubicBezTo>
                    <a:pt x="65" y="5"/>
                    <a:pt x="65" y="5"/>
                    <a:pt x="65" y="5"/>
                  </a:cubicBezTo>
                  <a:close/>
                  <a:moveTo>
                    <a:pt x="65" y="63"/>
                  </a:moveTo>
                  <a:cubicBezTo>
                    <a:pt x="70" y="60"/>
                    <a:pt x="75" y="56"/>
                    <a:pt x="77" y="51"/>
                  </a:cubicBezTo>
                  <a:cubicBezTo>
                    <a:pt x="78" y="50"/>
                    <a:pt x="78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2"/>
                    <a:pt x="80" y="34"/>
                    <a:pt x="77" y="30"/>
                  </a:cubicBezTo>
                  <a:cubicBezTo>
                    <a:pt x="80" y="43"/>
                    <a:pt x="74" y="52"/>
                    <a:pt x="65" y="59"/>
                  </a:cubicBezTo>
                  <a:lnTo>
                    <a:pt x="65" y="63"/>
                  </a:lnTo>
                  <a:close/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54" y="1"/>
                    <a:pt x="60" y="3"/>
                    <a:pt x="65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41" y="0"/>
                    <a:pt x="0" y="12"/>
                    <a:pt x="8" y="45"/>
                  </a:cubicBezTo>
                  <a:cubicBezTo>
                    <a:pt x="10" y="55"/>
                    <a:pt x="23" y="61"/>
                    <a:pt x="31" y="65"/>
                  </a:cubicBezTo>
                  <a:cubicBezTo>
                    <a:pt x="33" y="66"/>
                    <a:pt x="34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8" y="69"/>
                    <a:pt x="39" y="70"/>
                    <a:pt x="40" y="72"/>
                  </a:cubicBezTo>
                  <a:cubicBezTo>
                    <a:pt x="40" y="74"/>
                    <a:pt x="37" y="78"/>
                    <a:pt x="30" y="80"/>
                  </a:cubicBezTo>
                  <a:cubicBezTo>
                    <a:pt x="42" y="81"/>
                    <a:pt x="55" y="79"/>
                    <a:pt x="65" y="71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1" y="78"/>
                    <a:pt x="57" y="80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1" y="81"/>
                    <a:pt x="50" y="81"/>
                    <a:pt x="49" y="82"/>
                  </a:cubicBezTo>
                  <a:cubicBezTo>
                    <a:pt x="48" y="82"/>
                    <a:pt x="47" y="82"/>
                    <a:pt x="45" y="82"/>
                  </a:cubicBezTo>
                  <a:cubicBezTo>
                    <a:pt x="33" y="84"/>
                    <a:pt x="23" y="82"/>
                    <a:pt x="12" y="79"/>
                  </a:cubicBezTo>
                  <a:cubicBezTo>
                    <a:pt x="12" y="79"/>
                    <a:pt x="19" y="79"/>
                    <a:pt x="24" y="78"/>
                  </a:cubicBezTo>
                  <a:cubicBezTo>
                    <a:pt x="25" y="78"/>
                    <a:pt x="36" y="77"/>
                    <a:pt x="35" y="73"/>
                  </a:cubicBezTo>
                  <a:cubicBezTo>
                    <a:pt x="35" y="73"/>
                    <a:pt x="34" y="72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0" y="70"/>
                    <a:pt x="29" y="69"/>
                  </a:cubicBezTo>
                  <a:cubicBezTo>
                    <a:pt x="22" y="65"/>
                    <a:pt x="14" y="61"/>
                    <a:pt x="10" y="55"/>
                  </a:cubicBezTo>
                  <a:cubicBezTo>
                    <a:pt x="7" y="51"/>
                    <a:pt x="5" y="45"/>
                    <a:pt x="5" y="4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9"/>
                    <a:pt x="9" y="20"/>
                    <a:pt x="18" y="12"/>
                  </a:cubicBezTo>
                  <a:cubicBezTo>
                    <a:pt x="26" y="6"/>
                    <a:pt x="36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  <a:moveTo>
                    <a:pt x="65" y="59"/>
                  </a:moveTo>
                  <a:cubicBezTo>
                    <a:pt x="61" y="62"/>
                    <a:pt x="56" y="64"/>
                    <a:pt x="51" y="66"/>
                  </a:cubicBezTo>
                  <a:cubicBezTo>
                    <a:pt x="51" y="66"/>
                    <a:pt x="55" y="66"/>
                    <a:pt x="55" y="66"/>
                  </a:cubicBezTo>
                  <a:cubicBezTo>
                    <a:pt x="56" y="66"/>
                    <a:pt x="57" y="66"/>
                    <a:pt x="57" y="66"/>
                  </a:cubicBezTo>
                  <a:cubicBezTo>
                    <a:pt x="60" y="65"/>
                    <a:pt x="63" y="64"/>
                    <a:pt x="65" y="63"/>
                  </a:cubicBezTo>
                  <a:lnTo>
                    <a:pt x="65" y="5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4" name="ïśļïḍê"/>
            <p:cNvSpPr/>
            <p:nvPr/>
          </p:nvSpPr>
          <p:spPr bwMode="auto">
            <a:xfrm>
              <a:off x="3579644" y="2685471"/>
              <a:ext cx="240642" cy="178344"/>
            </a:xfrm>
            <a:custGeom>
              <a:avLst/>
              <a:gdLst>
                <a:gd name="T0" fmla="*/ 9 w 95"/>
                <a:gd name="T1" fmla="*/ 0 h 70"/>
                <a:gd name="T2" fmla="*/ 86 w 95"/>
                <a:gd name="T3" fmla="*/ 0 h 70"/>
                <a:gd name="T4" fmla="*/ 95 w 95"/>
                <a:gd name="T5" fmla="*/ 9 h 70"/>
                <a:gd name="T6" fmla="*/ 95 w 95"/>
                <a:gd name="T7" fmla="*/ 36 h 70"/>
                <a:gd name="T8" fmla="*/ 86 w 95"/>
                <a:gd name="T9" fmla="*/ 45 h 70"/>
                <a:gd name="T10" fmla="*/ 58 w 95"/>
                <a:gd name="T11" fmla="*/ 45 h 70"/>
                <a:gd name="T12" fmla="*/ 42 w 95"/>
                <a:gd name="T13" fmla="*/ 63 h 70"/>
                <a:gd name="T14" fmla="*/ 16 w 95"/>
                <a:gd name="T15" fmla="*/ 67 h 70"/>
                <a:gd name="T16" fmla="*/ 24 w 95"/>
                <a:gd name="T17" fmla="*/ 65 h 70"/>
                <a:gd name="T18" fmla="*/ 24 w 95"/>
                <a:gd name="T19" fmla="*/ 45 h 70"/>
                <a:gd name="T20" fmla="*/ 9 w 95"/>
                <a:gd name="T21" fmla="*/ 45 h 70"/>
                <a:gd name="T22" fmla="*/ 0 w 95"/>
                <a:gd name="T23" fmla="*/ 36 h 70"/>
                <a:gd name="T24" fmla="*/ 0 w 95"/>
                <a:gd name="T25" fmla="*/ 9 h 70"/>
                <a:gd name="T26" fmla="*/ 9 w 95"/>
                <a:gd name="T2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70">
                  <a:moveTo>
                    <a:pt x="9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91" y="0"/>
                    <a:pt x="95" y="4"/>
                    <a:pt x="95" y="9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41"/>
                    <a:pt x="91" y="45"/>
                    <a:pt x="86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3" y="47"/>
                    <a:pt x="53" y="56"/>
                    <a:pt x="42" y="63"/>
                  </a:cubicBezTo>
                  <a:cubicBezTo>
                    <a:pt x="30" y="70"/>
                    <a:pt x="16" y="67"/>
                    <a:pt x="16" y="67"/>
                  </a:cubicBezTo>
                  <a:cubicBezTo>
                    <a:pt x="18" y="67"/>
                    <a:pt x="21" y="66"/>
                    <a:pt x="24" y="65"/>
                  </a:cubicBezTo>
                  <a:cubicBezTo>
                    <a:pt x="39" y="60"/>
                    <a:pt x="38" y="47"/>
                    <a:pt x="24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4" y="45"/>
                    <a:pt x="0" y="41"/>
                    <a:pt x="0" y="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5" name="í$1iḋé"/>
            <p:cNvSpPr/>
            <p:nvPr/>
          </p:nvSpPr>
          <p:spPr bwMode="auto">
            <a:xfrm>
              <a:off x="5942087" y="2470481"/>
              <a:ext cx="79400" cy="252858"/>
            </a:xfrm>
            <a:custGeom>
              <a:avLst/>
              <a:gdLst>
                <a:gd name="T0" fmla="*/ 31 w 65"/>
                <a:gd name="T1" fmla="*/ 0 h 207"/>
                <a:gd name="T2" fmla="*/ 33 w 65"/>
                <a:gd name="T3" fmla="*/ 2 h 207"/>
                <a:gd name="T4" fmla="*/ 48 w 65"/>
                <a:gd name="T5" fmla="*/ 23 h 207"/>
                <a:gd name="T6" fmla="*/ 65 w 65"/>
                <a:gd name="T7" fmla="*/ 46 h 207"/>
                <a:gd name="T8" fmla="*/ 65 w 65"/>
                <a:gd name="T9" fmla="*/ 46 h 207"/>
                <a:gd name="T10" fmla="*/ 65 w 65"/>
                <a:gd name="T11" fmla="*/ 207 h 207"/>
                <a:gd name="T12" fmla="*/ 31 w 65"/>
                <a:gd name="T13" fmla="*/ 207 h 207"/>
                <a:gd name="T14" fmla="*/ 31 w 65"/>
                <a:gd name="T15" fmla="*/ 44 h 207"/>
                <a:gd name="T16" fmla="*/ 60 w 65"/>
                <a:gd name="T17" fmla="*/ 44 h 207"/>
                <a:gd name="T18" fmla="*/ 46 w 65"/>
                <a:gd name="T19" fmla="*/ 25 h 207"/>
                <a:gd name="T20" fmla="*/ 38 w 65"/>
                <a:gd name="T21" fmla="*/ 12 h 207"/>
                <a:gd name="T22" fmla="*/ 31 w 65"/>
                <a:gd name="T23" fmla="*/ 12 h 207"/>
                <a:gd name="T24" fmla="*/ 31 w 65"/>
                <a:gd name="T25" fmla="*/ 0 h 207"/>
                <a:gd name="T26" fmla="*/ 0 w 65"/>
                <a:gd name="T27" fmla="*/ 46 h 207"/>
                <a:gd name="T28" fmla="*/ 0 w 65"/>
                <a:gd name="T29" fmla="*/ 46 h 207"/>
                <a:gd name="T30" fmla="*/ 0 w 65"/>
                <a:gd name="T31" fmla="*/ 44 h 207"/>
                <a:gd name="T32" fmla="*/ 15 w 65"/>
                <a:gd name="T33" fmla="*/ 23 h 207"/>
                <a:gd name="T34" fmla="*/ 31 w 65"/>
                <a:gd name="T35" fmla="*/ 2 h 207"/>
                <a:gd name="T36" fmla="*/ 31 w 65"/>
                <a:gd name="T37" fmla="*/ 0 h 207"/>
                <a:gd name="T38" fmla="*/ 31 w 65"/>
                <a:gd name="T39" fmla="*/ 0 h 207"/>
                <a:gd name="T40" fmla="*/ 31 w 65"/>
                <a:gd name="T41" fmla="*/ 12 h 207"/>
                <a:gd name="T42" fmla="*/ 25 w 65"/>
                <a:gd name="T43" fmla="*/ 12 h 207"/>
                <a:gd name="T44" fmla="*/ 17 w 65"/>
                <a:gd name="T45" fmla="*/ 25 h 207"/>
                <a:gd name="T46" fmla="*/ 4 w 65"/>
                <a:gd name="T47" fmla="*/ 44 h 207"/>
                <a:gd name="T48" fmla="*/ 31 w 65"/>
                <a:gd name="T49" fmla="*/ 44 h 207"/>
                <a:gd name="T50" fmla="*/ 31 w 65"/>
                <a:gd name="T51" fmla="*/ 207 h 207"/>
                <a:gd name="T52" fmla="*/ 0 w 65"/>
                <a:gd name="T53" fmla="*/ 207 h 207"/>
                <a:gd name="T54" fmla="*/ 0 w 65"/>
                <a:gd name="T55" fmla="*/ 4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207">
                  <a:moveTo>
                    <a:pt x="31" y="0"/>
                  </a:moveTo>
                  <a:lnTo>
                    <a:pt x="33" y="2"/>
                  </a:lnTo>
                  <a:lnTo>
                    <a:pt x="48" y="23"/>
                  </a:lnTo>
                  <a:lnTo>
                    <a:pt x="65" y="46"/>
                  </a:lnTo>
                  <a:lnTo>
                    <a:pt x="65" y="46"/>
                  </a:lnTo>
                  <a:lnTo>
                    <a:pt x="65" y="207"/>
                  </a:lnTo>
                  <a:lnTo>
                    <a:pt x="31" y="207"/>
                  </a:lnTo>
                  <a:lnTo>
                    <a:pt x="31" y="44"/>
                  </a:lnTo>
                  <a:lnTo>
                    <a:pt x="60" y="44"/>
                  </a:lnTo>
                  <a:lnTo>
                    <a:pt x="46" y="25"/>
                  </a:lnTo>
                  <a:lnTo>
                    <a:pt x="38" y="12"/>
                  </a:lnTo>
                  <a:lnTo>
                    <a:pt x="31" y="12"/>
                  </a:lnTo>
                  <a:lnTo>
                    <a:pt x="31" y="0"/>
                  </a:lnTo>
                  <a:close/>
                  <a:moveTo>
                    <a:pt x="0" y="46"/>
                  </a:moveTo>
                  <a:lnTo>
                    <a:pt x="0" y="46"/>
                  </a:lnTo>
                  <a:lnTo>
                    <a:pt x="0" y="44"/>
                  </a:lnTo>
                  <a:lnTo>
                    <a:pt x="15" y="23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12"/>
                  </a:lnTo>
                  <a:lnTo>
                    <a:pt x="25" y="12"/>
                  </a:lnTo>
                  <a:lnTo>
                    <a:pt x="17" y="25"/>
                  </a:lnTo>
                  <a:lnTo>
                    <a:pt x="4" y="44"/>
                  </a:lnTo>
                  <a:lnTo>
                    <a:pt x="31" y="44"/>
                  </a:lnTo>
                  <a:lnTo>
                    <a:pt x="31" y="207"/>
                  </a:lnTo>
                  <a:lnTo>
                    <a:pt x="0" y="207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6" name="îs1iḍé"/>
            <p:cNvSpPr/>
            <p:nvPr/>
          </p:nvSpPr>
          <p:spPr bwMode="auto">
            <a:xfrm>
              <a:off x="6087449" y="2290916"/>
              <a:ext cx="65963" cy="235756"/>
            </a:xfrm>
            <a:custGeom>
              <a:avLst/>
              <a:gdLst>
                <a:gd name="T0" fmla="*/ 13 w 26"/>
                <a:gd name="T1" fmla="*/ 1 h 93"/>
                <a:gd name="T2" fmla="*/ 25 w 26"/>
                <a:gd name="T3" fmla="*/ 17 h 93"/>
                <a:gd name="T4" fmla="*/ 25 w 26"/>
                <a:gd name="T5" fmla="*/ 17 h 93"/>
                <a:gd name="T6" fmla="*/ 25 w 26"/>
                <a:gd name="T7" fmla="*/ 17 h 93"/>
                <a:gd name="T8" fmla="*/ 25 w 26"/>
                <a:gd name="T9" fmla="*/ 81 h 93"/>
                <a:gd name="T10" fmla="*/ 13 w 26"/>
                <a:gd name="T11" fmla="*/ 93 h 93"/>
                <a:gd name="T12" fmla="*/ 24 w 26"/>
                <a:gd name="T13" fmla="*/ 81 h 93"/>
                <a:gd name="T14" fmla="*/ 13 w 26"/>
                <a:gd name="T15" fmla="*/ 79 h 93"/>
                <a:gd name="T16" fmla="*/ 16 w 26"/>
                <a:gd name="T17" fmla="*/ 78 h 93"/>
                <a:gd name="T18" fmla="*/ 16 w 26"/>
                <a:gd name="T19" fmla="*/ 21 h 93"/>
                <a:gd name="T20" fmla="*/ 15 w 26"/>
                <a:gd name="T21" fmla="*/ 19 h 93"/>
                <a:gd name="T22" fmla="*/ 13 w 26"/>
                <a:gd name="T23" fmla="*/ 16 h 93"/>
                <a:gd name="T24" fmla="*/ 17 w 26"/>
                <a:gd name="T25" fmla="*/ 20 h 93"/>
                <a:gd name="T26" fmla="*/ 24 w 26"/>
                <a:gd name="T27" fmla="*/ 17 h 93"/>
                <a:gd name="T28" fmla="*/ 15 w 26"/>
                <a:gd name="T29" fmla="*/ 5 h 93"/>
                <a:gd name="T30" fmla="*/ 13 w 26"/>
                <a:gd name="T31" fmla="*/ 0 h 93"/>
                <a:gd name="T32" fmla="*/ 6 w 26"/>
                <a:gd name="T33" fmla="*/ 9 h 93"/>
                <a:gd name="T34" fmla="*/ 13 w 26"/>
                <a:gd name="T35" fmla="*/ 0 h 93"/>
                <a:gd name="T36" fmla="*/ 13 w 26"/>
                <a:gd name="T37" fmla="*/ 5 h 93"/>
                <a:gd name="T38" fmla="*/ 7 w 26"/>
                <a:gd name="T39" fmla="*/ 10 h 93"/>
                <a:gd name="T40" fmla="*/ 4 w 26"/>
                <a:gd name="T41" fmla="*/ 17 h 93"/>
                <a:gd name="T42" fmla="*/ 9 w 26"/>
                <a:gd name="T43" fmla="*/ 18 h 93"/>
                <a:gd name="T44" fmla="*/ 13 w 26"/>
                <a:gd name="T45" fmla="*/ 16 h 93"/>
                <a:gd name="T46" fmla="*/ 13 w 26"/>
                <a:gd name="T47" fmla="*/ 16 h 93"/>
                <a:gd name="T48" fmla="*/ 13 w 26"/>
                <a:gd name="T49" fmla="*/ 16 h 93"/>
                <a:gd name="T50" fmla="*/ 13 w 26"/>
                <a:gd name="T51" fmla="*/ 18 h 93"/>
                <a:gd name="T52" fmla="*/ 13 w 26"/>
                <a:gd name="T53" fmla="*/ 18 h 93"/>
                <a:gd name="T54" fmla="*/ 13 w 26"/>
                <a:gd name="T55" fmla="*/ 18 h 93"/>
                <a:gd name="T56" fmla="*/ 10 w 26"/>
                <a:gd name="T57" fmla="*/ 19 h 93"/>
                <a:gd name="T58" fmla="*/ 9 w 26"/>
                <a:gd name="T59" fmla="*/ 21 h 93"/>
                <a:gd name="T60" fmla="*/ 9 w 26"/>
                <a:gd name="T61" fmla="*/ 21 h 93"/>
                <a:gd name="T62" fmla="*/ 13 w 26"/>
                <a:gd name="T63" fmla="*/ 78 h 93"/>
                <a:gd name="T64" fmla="*/ 2 w 26"/>
                <a:gd name="T65" fmla="*/ 79 h 93"/>
                <a:gd name="T66" fmla="*/ 13 w 26"/>
                <a:gd name="T67" fmla="*/ 81 h 93"/>
                <a:gd name="T68" fmla="*/ 0 w 26"/>
                <a:gd name="T69" fmla="*/ 81 h 93"/>
                <a:gd name="T70" fmla="*/ 0 w 26"/>
                <a:gd name="T71" fmla="*/ 1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" h="93">
                  <a:moveTo>
                    <a:pt x="1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6" y="91"/>
                    <a:pt x="19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19"/>
                    <a:pt x="15" y="19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5" y="17"/>
                    <a:pt x="16" y="18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8" y="18"/>
                    <a:pt x="20" y="17"/>
                    <a:pt x="21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5"/>
                    <a:pt x="13" y="5"/>
                    <a:pt x="13" y="5"/>
                  </a:cubicBezTo>
                  <a:lnTo>
                    <a:pt x="13" y="0"/>
                  </a:lnTo>
                  <a:close/>
                  <a:moveTo>
                    <a:pt x="0" y="17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7"/>
                    <a:pt x="8" y="18"/>
                    <a:pt x="8" y="20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1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20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7" y="93"/>
                    <a:pt x="0" y="90"/>
                    <a:pt x="0" y="8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7" name="íŝļídè"/>
            <p:cNvSpPr/>
            <p:nvPr/>
          </p:nvSpPr>
          <p:spPr bwMode="auto">
            <a:xfrm>
              <a:off x="5317884" y="1279488"/>
              <a:ext cx="84286" cy="96501"/>
            </a:xfrm>
            <a:custGeom>
              <a:avLst/>
              <a:gdLst>
                <a:gd name="T0" fmla="*/ 28 w 33"/>
                <a:gd name="T1" fmla="*/ 3 h 38"/>
                <a:gd name="T2" fmla="*/ 30 w 33"/>
                <a:gd name="T3" fmla="*/ 18 h 38"/>
                <a:gd name="T4" fmla="*/ 18 w 33"/>
                <a:gd name="T5" fmla="*/ 21 h 38"/>
                <a:gd name="T6" fmla="*/ 17 w 33"/>
                <a:gd name="T7" fmla="*/ 22 h 38"/>
                <a:gd name="T8" fmla="*/ 16 w 33"/>
                <a:gd name="T9" fmla="*/ 24 h 38"/>
                <a:gd name="T10" fmla="*/ 19 w 33"/>
                <a:gd name="T11" fmla="*/ 18 h 38"/>
                <a:gd name="T12" fmla="*/ 28 w 33"/>
                <a:gd name="T13" fmla="*/ 16 h 38"/>
                <a:gd name="T14" fmla="*/ 26 w 33"/>
                <a:gd name="T15" fmla="*/ 5 h 38"/>
                <a:gd name="T16" fmla="*/ 25 w 33"/>
                <a:gd name="T17" fmla="*/ 4 h 38"/>
                <a:gd name="T18" fmla="*/ 26 w 33"/>
                <a:gd name="T19" fmla="*/ 2 h 38"/>
                <a:gd name="T20" fmla="*/ 28 w 33"/>
                <a:gd name="T21" fmla="*/ 3 h 38"/>
                <a:gd name="T22" fmla="*/ 20 w 33"/>
                <a:gd name="T23" fmla="*/ 15 h 38"/>
                <a:gd name="T24" fmla="*/ 20 w 33"/>
                <a:gd name="T25" fmla="*/ 16 h 38"/>
                <a:gd name="T26" fmla="*/ 22 w 33"/>
                <a:gd name="T27" fmla="*/ 15 h 38"/>
                <a:gd name="T28" fmla="*/ 23 w 33"/>
                <a:gd name="T29" fmla="*/ 14 h 38"/>
                <a:gd name="T30" fmla="*/ 24 w 33"/>
                <a:gd name="T31" fmla="*/ 15 h 38"/>
                <a:gd name="T32" fmla="*/ 26 w 33"/>
                <a:gd name="T33" fmla="*/ 14 h 38"/>
                <a:gd name="T34" fmla="*/ 26 w 33"/>
                <a:gd name="T35" fmla="*/ 13 h 38"/>
                <a:gd name="T36" fmla="*/ 26 w 33"/>
                <a:gd name="T37" fmla="*/ 11 h 38"/>
                <a:gd name="T38" fmla="*/ 24 w 33"/>
                <a:gd name="T39" fmla="*/ 10 h 38"/>
                <a:gd name="T40" fmla="*/ 25 w 33"/>
                <a:gd name="T41" fmla="*/ 9 h 38"/>
                <a:gd name="T42" fmla="*/ 24 w 33"/>
                <a:gd name="T43" fmla="*/ 7 h 38"/>
                <a:gd name="T44" fmla="*/ 24 w 33"/>
                <a:gd name="T45" fmla="*/ 7 h 38"/>
                <a:gd name="T46" fmla="*/ 20 w 33"/>
                <a:gd name="T47" fmla="*/ 15 h 38"/>
                <a:gd name="T48" fmla="*/ 16 w 33"/>
                <a:gd name="T49" fmla="*/ 24 h 38"/>
                <a:gd name="T50" fmla="*/ 6 w 33"/>
                <a:gd name="T51" fmla="*/ 37 h 38"/>
                <a:gd name="T52" fmla="*/ 3 w 33"/>
                <a:gd name="T53" fmla="*/ 37 h 38"/>
                <a:gd name="T54" fmla="*/ 2 w 33"/>
                <a:gd name="T55" fmla="*/ 36 h 38"/>
                <a:gd name="T56" fmla="*/ 1 w 33"/>
                <a:gd name="T57" fmla="*/ 34 h 38"/>
                <a:gd name="T58" fmla="*/ 13 w 33"/>
                <a:gd name="T59" fmla="*/ 18 h 38"/>
                <a:gd name="T60" fmla="*/ 14 w 33"/>
                <a:gd name="T61" fmla="*/ 18 h 38"/>
                <a:gd name="T62" fmla="*/ 12 w 33"/>
                <a:gd name="T63" fmla="*/ 7 h 38"/>
                <a:gd name="T64" fmla="*/ 12 w 33"/>
                <a:gd name="T65" fmla="*/ 7 h 38"/>
                <a:gd name="T66" fmla="*/ 13 w 33"/>
                <a:gd name="T67" fmla="*/ 5 h 38"/>
                <a:gd name="T68" fmla="*/ 26 w 33"/>
                <a:gd name="T69" fmla="*/ 2 h 38"/>
                <a:gd name="T70" fmla="*/ 25 w 33"/>
                <a:gd name="T71" fmla="*/ 4 h 38"/>
                <a:gd name="T72" fmla="*/ 16 w 33"/>
                <a:gd name="T73" fmla="*/ 7 h 38"/>
                <a:gd name="T74" fmla="*/ 17 w 33"/>
                <a:gd name="T75" fmla="*/ 17 h 38"/>
                <a:gd name="T76" fmla="*/ 19 w 33"/>
                <a:gd name="T77" fmla="*/ 18 h 38"/>
                <a:gd name="T78" fmla="*/ 16 w 33"/>
                <a:gd name="T79" fmla="*/ 24 h 38"/>
                <a:gd name="T80" fmla="*/ 24 w 33"/>
                <a:gd name="T81" fmla="*/ 7 h 38"/>
                <a:gd name="T82" fmla="*/ 23 w 33"/>
                <a:gd name="T83" fmla="*/ 7 h 38"/>
                <a:gd name="T84" fmla="*/ 21 w 33"/>
                <a:gd name="T85" fmla="*/ 7 h 38"/>
                <a:gd name="T86" fmla="*/ 21 w 33"/>
                <a:gd name="T87" fmla="*/ 9 h 38"/>
                <a:gd name="T88" fmla="*/ 19 w 33"/>
                <a:gd name="T89" fmla="*/ 8 h 38"/>
                <a:gd name="T90" fmla="*/ 18 w 33"/>
                <a:gd name="T91" fmla="*/ 9 h 38"/>
                <a:gd name="T92" fmla="*/ 17 w 33"/>
                <a:gd name="T93" fmla="*/ 10 h 38"/>
                <a:gd name="T94" fmla="*/ 18 w 33"/>
                <a:gd name="T95" fmla="*/ 12 h 38"/>
                <a:gd name="T96" fmla="*/ 19 w 33"/>
                <a:gd name="T97" fmla="*/ 12 h 38"/>
                <a:gd name="T98" fmla="*/ 18 w 33"/>
                <a:gd name="T99" fmla="*/ 14 h 38"/>
                <a:gd name="T100" fmla="*/ 19 w 33"/>
                <a:gd name="T101" fmla="*/ 15 h 38"/>
                <a:gd name="T102" fmla="*/ 20 w 33"/>
                <a:gd name="T103" fmla="*/ 15 h 38"/>
                <a:gd name="T104" fmla="*/ 24 w 33"/>
                <a:gd name="T105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" h="38">
                  <a:moveTo>
                    <a:pt x="28" y="3"/>
                  </a:moveTo>
                  <a:cubicBezTo>
                    <a:pt x="33" y="7"/>
                    <a:pt x="33" y="13"/>
                    <a:pt x="30" y="18"/>
                  </a:cubicBezTo>
                  <a:cubicBezTo>
                    <a:pt x="27" y="21"/>
                    <a:pt x="22" y="23"/>
                    <a:pt x="18" y="21"/>
                  </a:cubicBezTo>
                  <a:cubicBezTo>
                    <a:pt x="18" y="21"/>
                    <a:pt x="18" y="22"/>
                    <a:pt x="17" y="22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2" y="20"/>
                    <a:pt x="26" y="19"/>
                    <a:pt x="28" y="16"/>
                  </a:cubicBezTo>
                  <a:cubicBezTo>
                    <a:pt x="30" y="13"/>
                    <a:pt x="30" y="8"/>
                    <a:pt x="26" y="5"/>
                  </a:cubicBezTo>
                  <a:cubicBezTo>
                    <a:pt x="26" y="5"/>
                    <a:pt x="25" y="5"/>
                    <a:pt x="25" y="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3"/>
                    <a:pt x="28" y="3"/>
                  </a:cubicBezTo>
                  <a:close/>
                  <a:moveTo>
                    <a:pt x="20" y="15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22" y="16"/>
                    <a:pt x="22" y="15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4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lnTo>
                    <a:pt x="20" y="15"/>
                  </a:lnTo>
                  <a:close/>
                  <a:moveTo>
                    <a:pt x="16" y="24"/>
                  </a:moveTo>
                  <a:cubicBezTo>
                    <a:pt x="6" y="37"/>
                    <a:pt x="6" y="37"/>
                    <a:pt x="6" y="37"/>
                  </a:cubicBezTo>
                  <a:cubicBezTo>
                    <a:pt x="5" y="38"/>
                    <a:pt x="4" y="38"/>
                    <a:pt x="3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5"/>
                    <a:pt x="0" y="34"/>
                    <a:pt x="1" y="34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1" y="15"/>
                    <a:pt x="11" y="11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6" y="1"/>
                    <a:pt x="22" y="0"/>
                    <a:pt x="26" y="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2" y="3"/>
                    <a:pt x="18" y="4"/>
                    <a:pt x="16" y="7"/>
                  </a:cubicBezTo>
                  <a:cubicBezTo>
                    <a:pt x="13" y="10"/>
                    <a:pt x="14" y="15"/>
                    <a:pt x="17" y="17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16" y="24"/>
                    <a:pt x="16" y="24"/>
                    <a:pt x="16" y="24"/>
                  </a:cubicBezTo>
                  <a:close/>
                  <a:moveTo>
                    <a:pt x="24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8" y="8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9" y="15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8" name="íṣļiďé"/>
            <p:cNvSpPr/>
            <p:nvPr/>
          </p:nvSpPr>
          <p:spPr bwMode="auto">
            <a:xfrm>
              <a:off x="6965730" y="2822282"/>
              <a:ext cx="245528" cy="195445"/>
            </a:xfrm>
            <a:custGeom>
              <a:avLst/>
              <a:gdLst>
                <a:gd name="T0" fmla="*/ 96 w 97"/>
                <a:gd name="T1" fmla="*/ 10 h 77"/>
                <a:gd name="T2" fmla="*/ 87 w 97"/>
                <a:gd name="T3" fmla="*/ 1 h 77"/>
                <a:gd name="T4" fmla="*/ 74 w 97"/>
                <a:gd name="T5" fmla="*/ 1 h 77"/>
                <a:gd name="T6" fmla="*/ 15 w 97"/>
                <a:gd name="T7" fmla="*/ 1 h 77"/>
                <a:gd name="T8" fmla="*/ 12 w 97"/>
                <a:gd name="T9" fmla="*/ 1 h 77"/>
                <a:gd name="T10" fmla="*/ 8 w 97"/>
                <a:gd name="T11" fmla="*/ 0 h 77"/>
                <a:gd name="T12" fmla="*/ 0 w 97"/>
                <a:gd name="T13" fmla="*/ 10 h 77"/>
                <a:gd name="T14" fmla="*/ 0 w 97"/>
                <a:gd name="T15" fmla="*/ 10 h 77"/>
                <a:gd name="T16" fmla="*/ 1 w 97"/>
                <a:gd name="T17" fmla="*/ 65 h 77"/>
                <a:gd name="T18" fmla="*/ 15 w 97"/>
                <a:gd name="T19" fmla="*/ 77 h 77"/>
                <a:gd name="T20" fmla="*/ 26 w 97"/>
                <a:gd name="T21" fmla="*/ 77 h 77"/>
                <a:gd name="T22" fmla="*/ 87 w 97"/>
                <a:gd name="T23" fmla="*/ 77 h 77"/>
                <a:gd name="T24" fmla="*/ 86 w 97"/>
                <a:gd name="T25" fmla="*/ 77 h 77"/>
                <a:gd name="T26" fmla="*/ 97 w 97"/>
                <a:gd name="T27" fmla="*/ 65 h 77"/>
                <a:gd name="T28" fmla="*/ 96 w 97"/>
                <a:gd name="T29" fmla="*/ 9 h 77"/>
                <a:gd name="T30" fmla="*/ 11 w 97"/>
                <a:gd name="T31" fmla="*/ 66 h 77"/>
                <a:gd name="T32" fmla="*/ 8 w 97"/>
                <a:gd name="T33" fmla="*/ 65 h 77"/>
                <a:gd name="T34" fmla="*/ 8 w 97"/>
                <a:gd name="T35" fmla="*/ 65 h 77"/>
                <a:gd name="T36" fmla="*/ 8 w 97"/>
                <a:gd name="T37" fmla="*/ 65 h 77"/>
                <a:gd name="T38" fmla="*/ 8 w 97"/>
                <a:gd name="T39" fmla="*/ 65 h 77"/>
                <a:gd name="T40" fmla="*/ 8 w 97"/>
                <a:gd name="T41" fmla="*/ 64 h 77"/>
                <a:gd name="T42" fmla="*/ 8 w 97"/>
                <a:gd name="T43" fmla="*/ 10 h 77"/>
                <a:gd name="T44" fmla="*/ 10 w 97"/>
                <a:gd name="T45" fmla="*/ 9 h 77"/>
                <a:gd name="T46" fmla="*/ 11 w 97"/>
                <a:gd name="T47" fmla="*/ 9 h 77"/>
                <a:gd name="T48" fmla="*/ 11 w 97"/>
                <a:gd name="T49" fmla="*/ 9 h 77"/>
                <a:gd name="T50" fmla="*/ 11 w 97"/>
                <a:gd name="T51" fmla="*/ 8 h 77"/>
                <a:gd name="T52" fmla="*/ 12 w 97"/>
                <a:gd name="T53" fmla="*/ 9 h 77"/>
                <a:gd name="T54" fmla="*/ 12 w 97"/>
                <a:gd name="T55" fmla="*/ 9 h 77"/>
                <a:gd name="T56" fmla="*/ 12 w 97"/>
                <a:gd name="T57" fmla="*/ 9 h 77"/>
                <a:gd name="T58" fmla="*/ 12 w 97"/>
                <a:gd name="T59" fmla="*/ 9 h 77"/>
                <a:gd name="T60" fmla="*/ 26 w 97"/>
                <a:gd name="T61" fmla="*/ 22 h 77"/>
                <a:gd name="T62" fmla="*/ 26 w 97"/>
                <a:gd name="T63" fmla="*/ 52 h 77"/>
                <a:gd name="T64" fmla="*/ 74 w 97"/>
                <a:gd name="T65" fmla="*/ 67 h 77"/>
                <a:gd name="T66" fmla="*/ 16 w 97"/>
                <a:gd name="T67" fmla="*/ 67 h 77"/>
                <a:gd name="T68" fmla="*/ 44 w 97"/>
                <a:gd name="T69" fmla="*/ 40 h 77"/>
                <a:gd name="T70" fmla="*/ 50 w 97"/>
                <a:gd name="T71" fmla="*/ 46 h 77"/>
                <a:gd name="T72" fmla="*/ 56 w 97"/>
                <a:gd name="T73" fmla="*/ 40 h 77"/>
                <a:gd name="T74" fmla="*/ 83 w 97"/>
                <a:gd name="T75" fmla="*/ 66 h 77"/>
                <a:gd name="T76" fmla="*/ 84 w 97"/>
                <a:gd name="T77" fmla="*/ 10 h 77"/>
                <a:gd name="T78" fmla="*/ 84 w 97"/>
                <a:gd name="T79" fmla="*/ 64 h 77"/>
                <a:gd name="T80" fmla="*/ 86 w 97"/>
                <a:gd name="T81" fmla="*/ 66 h 77"/>
                <a:gd name="T82" fmla="*/ 84 w 97"/>
                <a:gd name="T83" fmla="*/ 66 h 77"/>
                <a:gd name="T84" fmla="*/ 72 w 97"/>
                <a:gd name="T85" fmla="*/ 52 h 77"/>
                <a:gd name="T86" fmla="*/ 73 w 97"/>
                <a:gd name="T87" fmla="*/ 22 h 77"/>
                <a:gd name="T88" fmla="*/ 87 w 97"/>
                <a:gd name="T89" fmla="*/ 9 h 77"/>
                <a:gd name="T90" fmla="*/ 87 w 97"/>
                <a:gd name="T91" fmla="*/ 8 h 77"/>
                <a:gd name="T92" fmla="*/ 86 w 97"/>
                <a:gd name="T93" fmla="*/ 8 h 77"/>
                <a:gd name="T94" fmla="*/ 84 w 97"/>
                <a:gd name="T95" fmla="*/ 8 h 77"/>
                <a:gd name="T96" fmla="*/ 84 w 97"/>
                <a:gd name="T97" fmla="*/ 8 h 77"/>
                <a:gd name="T98" fmla="*/ 84 w 97"/>
                <a:gd name="T99" fmla="*/ 8 h 77"/>
                <a:gd name="T100" fmla="*/ 87 w 97"/>
                <a:gd name="T101" fmla="*/ 8 h 77"/>
                <a:gd name="T102" fmla="*/ 84 w 97"/>
                <a:gd name="T103" fmla="*/ 9 h 77"/>
                <a:gd name="T104" fmla="*/ 84 w 97"/>
                <a:gd name="T105" fmla="*/ 9 h 77"/>
                <a:gd name="T106" fmla="*/ 85 w 97"/>
                <a:gd name="T107" fmla="*/ 9 h 77"/>
                <a:gd name="T108" fmla="*/ 84 w 97"/>
                <a:gd name="T109" fmla="*/ 9 h 77"/>
                <a:gd name="T110" fmla="*/ 85 w 97"/>
                <a:gd name="T111" fmla="*/ 1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" h="77">
                  <a:moveTo>
                    <a:pt x="96" y="9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6" y="3"/>
                    <a:pt x="92" y="1"/>
                    <a:pt x="86" y="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4" y="1"/>
                    <a:pt x="2" y="3"/>
                  </a:cubicBezTo>
                  <a:cubicBezTo>
                    <a:pt x="0" y="5"/>
                    <a:pt x="0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71"/>
                    <a:pt x="6" y="77"/>
                    <a:pt x="12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93" y="77"/>
                    <a:pt x="97" y="69"/>
                    <a:pt x="97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6" y="9"/>
                    <a:pt x="96" y="9"/>
                    <a:pt x="96" y="9"/>
                  </a:cubicBezTo>
                  <a:close/>
                  <a:moveTo>
                    <a:pt x="1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26" y="52"/>
                    <a:pt x="26" y="52"/>
                    <a:pt x="26" y="52"/>
                  </a:cubicBezTo>
                  <a:lnTo>
                    <a:pt x="11" y="66"/>
                  </a:lnTo>
                  <a:close/>
                  <a:moveTo>
                    <a:pt x="74" y="67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1"/>
                    <a:pt x="45" y="41"/>
                    <a:pt x="45" y="42"/>
                  </a:cubicBezTo>
                  <a:cubicBezTo>
                    <a:pt x="48" y="44"/>
                    <a:pt x="49" y="46"/>
                    <a:pt x="50" y="46"/>
                  </a:cubicBezTo>
                  <a:cubicBezTo>
                    <a:pt x="52" y="46"/>
                    <a:pt x="53" y="44"/>
                    <a:pt x="55" y="42"/>
                  </a:cubicBezTo>
                  <a:cubicBezTo>
                    <a:pt x="56" y="41"/>
                    <a:pt x="56" y="41"/>
                    <a:pt x="56" y="40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74" y="67"/>
                  </a:lnTo>
                  <a:close/>
                  <a:moveTo>
                    <a:pt x="84" y="10"/>
                  </a:moveTo>
                  <a:cubicBezTo>
                    <a:pt x="84" y="10"/>
                    <a:pt x="84" y="10"/>
                    <a:pt x="84" y="10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84" y="65"/>
                    <a:pt x="86" y="65"/>
                    <a:pt x="86" y="66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6" y="9"/>
                    <a:pt x="86" y="10"/>
                  </a:cubicBezTo>
                  <a:cubicBezTo>
                    <a:pt x="86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9" name="îSľîḍê"/>
            <p:cNvSpPr/>
            <p:nvPr/>
          </p:nvSpPr>
          <p:spPr bwMode="auto">
            <a:xfrm>
              <a:off x="5604944" y="3720109"/>
              <a:ext cx="205217" cy="217433"/>
            </a:xfrm>
            <a:custGeom>
              <a:avLst/>
              <a:gdLst>
                <a:gd name="T0" fmla="*/ 78 w 81"/>
                <a:gd name="T1" fmla="*/ 24 h 86"/>
                <a:gd name="T2" fmla="*/ 81 w 81"/>
                <a:gd name="T3" fmla="*/ 31 h 86"/>
                <a:gd name="T4" fmla="*/ 81 w 81"/>
                <a:gd name="T5" fmla="*/ 77 h 86"/>
                <a:gd name="T6" fmla="*/ 81 w 81"/>
                <a:gd name="T7" fmla="*/ 77 h 86"/>
                <a:gd name="T8" fmla="*/ 73 w 81"/>
                <a:gd name="T9" fmla="*/ 86 h 86"/>
                <a:gd name="T10" fmla="*/ 72 w 81"/>
                <a:gd name="T11" fmla="*/ 86 h 86"/>
                <a:gd name="T12" fmla="*/ 62 w 81"/>
                <a:gd name="T13" fmla="*/ 86 h 86"/>
                <a:gd name="T14" fmla="*/ 69 w 81"/>
                <a:gd name="T15" fmla="*/ 79 h 86"/>
                <a:gd name="T16" fmla="*/ 62 w 81"/>
                <a:gd name="T17" fmla="*/ 67 h 86"/>
                <a:gd name="T18" fmla="*/ 73 w 81"/>
                <a:gd name="T19" fmla="*/ 78 h 86"/>
                <a:gd name="T20" fmla="*/ 73 w 81"/>
                <a:gd name="T21" fmla="*/ 78 h 86"/>
                <a:gd name="T22" fmla="*/ 73 w 81"/>
                <a:gd name="T23" fmla="*/ 78 h 86"/>
                <a:gd name="T24" fmla="*/ 74 w 81"/>
                <a:gd name="T25" fmla="*/ 77 h 86"/>
                <a:gd name="T26" fmla="*/ 74 w 81"/>
                <a:gd name="T27" fmla="*/ 77 h 86"/>
                <a:gd name="T28" fmla="*/ 74 w 81"/>
                <a:gd name="T29" fmla="*/ 31 h 86"/>
                <a:gd name="T30" fmla="*/ 74 w 81"/>
                <a:gd name="T31" fmla="*/ 31 h 86"/>
                <a:gd name="T32" fmla="*/ 74 w 81"/>
                <a:gd name="T33" fmla="*/ 31 h 86"/>
                <a:gd name="T34" fmla="*/ 74 w 81"/>
                <a:gd name="T35" fmla="*/ 31 h 86"/>
                <a:gd name="T36" fmla="*/ 74 w 81"/>
                <a:gd name="T37" fmla="*/ 31 h 86"/>
                <a:gd name="T38" fmla="*/ 73 w 81"/>
                <a:gd name="T39" fmla="*/ 31 h 86"/>
                <a:gd name="T40" fmla="*/ 73 w 81"/>
                <a:gd name="T41" fmla="*/ 31 h 86"/>
                <a:gd name="T42" fmla="*/ 73 w 81"/>
                <a:gd name="T43" fmla="*/ 31 h 86"/>
                <a:gd name="T44" fmla="*/ 73 w 81"/>
                <a:gd name="T45" fmla="*/ 31 h 86"/>
                <a:gd name="T46" fmla="*/ 62 w 81"/>
                <a:gd name="T47" fmla="*/ 12 h 86"/>
                <a:gd name="T48" fmla="*/ 62 w 81"/>
                <a:gd name="T49" fmla="*/ 12 h 86"/>
                <a:gd name="T50" fmla="*/ 50 w 81"/>
                <a:gd name="T51" fmla="*/ 56 h 86"/>
                <a:gd name="T52" fmla="*/ 62 w 81"/>
                <a:gd name="T53" fmla="*/ 72 h 86"/>
                <a:gd name="T54" fmla="*/ 49 w 81"/>
                <a:gd name="T55" fmla="*/ 59 h 86"/>
                <a:gd name="T56" fmla="*/ 41 w 81"/>
                <a:gd name="T57" fmla="*/ 58 h 86"/>
                <a:gd name="T58" fmla="*/ 42 w 81"/>
                <a:gd name="T59" fmla="*/ 0 h 86"/>
                <a:gd name="T60" fmla="*/ 41 w 81"/>
                <a:gd name="T61" fmla="*/ 86 h 86"/>
                <a:gd name="T62" fmla="*/ 62 w 81"/>
                <a:gd name="T63" fmla="*/ 79 h 86"/>
                <a:gd name="T64" fmla="*/ 41 w 81"/>
                <a:gd name="T65" fmla="*/ 86 h 86"/>
                <a:gd name="T66" fmla="*/ 20 w 81"/>
                <a:gd name="T67" fmla="*/ 79 h 86"/>
                <a:gd name="T68" fmla="*/ 41 w 81"/>
                <a:gd name="T69" fmla="*/ 86 h 86"/>
                <a:gd name="T70" fmla="*/ 41 w 81"/>
                <a:gd name="T71" fmla="*/ 0 h 86"/>
                <a:gd name="T72" fmla="*/ 35 w 81"/>
                <a:gd name="T73" fmla="*/ 58 h 86"/>
                <a:gd name="T74" fmla="*/ 20 w 81"/>
                <a:gd name="T75" fmla="*/ 67 h 86"/>
                <a:gd name="T76" fmla="*/ 20 w 81"/>
                <a:gd name="T77" fmla="*/ 43 h 86"/>
                <a:gd name="T78" fmla="*/ 20 w 81"/>
                <a:gd name="T79" fmla="*/ 86 h 86"/>
                <a:gd name="T80" fmla="*/ 10 w 81"/>
                <a:gd name="T81" fmla="*/ 86 h 86"/>
                <a:gd name="T82" fmla="*/ 0 w 81"/>
                <a:gd name="T83" fmla="*/ 77 h 86"/>
                <a:gd name="T84" fmla="*/ 0 w 81"/>
                <a:gd name="T85" fmla="*/ 77 h 86"/>
                <a:gd name="T86" fmla="*/ 0 w 81"/>
                <a:gd name="T87" fmla="*/ 31 h 86"/>
                <a:gd name="T88" fmla="*/ 0 w 81"/>
                <a:gd name="T89" fmla="*/ 31 h 86"/>
                <a:gd name="T90" fmla="*/ 20 w 81"/>
                <a:gd name="T91" fmla="*/ 12 h 86"/>
                <a:gd name="T92" fmla="*/ 9 w 81"/>
                <a:gd name="T93" fmla="*/ 30 h 86"/>
                <a:gd name="T94" fmla="*/ 8 w 81"/>
                <a:gd name="T95" fmla="*/ 30 h 86"/>
                <a:gd name="T96" fmla="*/ 8 w 81"/>
                <a:gd name="T97" fmla="*/ 31 h 86"/>
                <a:gd name="T98" fmla="*/ 8 w 81"/>
                <a:gd name="T99" fmla="*/ 31 h 86"/>
                <a:gd name="T100" fmla="*/ 8 w 81"/>
                <a:gd name="T101" fmla="*/ 77 h 86"/>
                <a:gd name="T102" fmla="*/ 8 w 81"/>
                <a:gd name="T103" fmla="*/ 77 h 86"/>
                <a:gd name="T104" fmla="*/ 8 w 81"/>
                <a:gd name="T105" fmla="*/ 77 h 86"/>
                <a:gd name="T106" fmla="*/ 8 w 81"/>
                <a:gd name="T107" fmla="*/ 78 h 86"/>
                <a:gd name="T108" fmla="*/ 8 w 81"/>
                <a:gd name="T109" fmla="*/ 78 h 86"/>
                <a:gd name="T110" fmla="*/ 8 w 81"/>
                <a:gd name="T111" fmla="*/ 78 h 86"/>
                <a:gd name="T112" fmla="*/ 8 w 81"/>
                <a:gd name="T113" fmla="*/ 78 h 86"/>
                <a:gd name="T114" fmla="*/ 8 w 81"/>
                <a:gd name="T115" fmla="*/ 78 h 86"/>
                <a:gd name="T116" fmla="*/ 20 w 81"/>
                <a:gd name="T117" fmla="*/ 67 h 86"/>
                <a:gd name="T118" fmla="*/ 13 w 81"/>
                <a:gd name="T119" fmla="*/ 79 h 86"/>
                <a:gd name="T120" fmla="*/ 20 w 81"/>
                <a:gd name="T1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1" h="86">
                  <a:moveTo>
                    <a:pt x="62" y="12"/>
                  </a:moveTo>
                  <a:cubicBezTo>
                    <a:pt x="69" y="17"/>
                    <a:pt x="76" y="22"/>
                    <a:pt x="78" y="24"/>
                  </a:cubicBezTo>
                  <a:cubicBezTo>
                    <a:pt x="80" y="26"/>
                    <a:pt x="81" y="28"/>
                    <a:pt x="81" y="31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1" y="82"/>
                    <a:pt x="78" y="86"/>
                    <a:pt x="73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4" y="78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62" y="43"/>
                    <a:pt x="62" y="43"/>
                    <a:pt x="62" y="43"/>
                  </a:cubicBezTo>
                  <a:lnTo>
                    <a:pt x="62" y="12"/>
                  </a:lnTo>
                  <a:close/>
                  <a:moveTo>
                    <a:pt x="42" y="0"/>
                  </a:moveTo>
                  <a:cubicBezTo>
                    <a:pt x="45" y="0"/>
                    <a:pt x="54" y="6"/>
                    <a:pt x="62" y="12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2" y="0"/>
                  </a:cubicBezTo>
                  <a:close/>
                  <a:moveTo>
                    <a:pt x="62" y="86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62" y="79"/>
                    <a:pt x="62" y="79"/>
                    <a:pt x="62" y="79"/>
                  </a:cubicBezTo>
                  <a:lnTo>
                    <a:pt x="62" y="86"/>
                  </a:lnTo>
                  <a:close/>
                  <a:moveTo>
                    <a:pt x="41" y="86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6"/>
                    <a:pt x="41" y="86"/>
                    <a:pt x="41" y="86"/>
                  </a:cubicBezTo>
                  <a:close/>
                  <a:moveTo>
                    <a:pt x="20" y="12"/>
                  </a:moveTo>
                  <a:cubicBezTo>
                    <a:pt x="29" y="7"/>
                    <a:pt x="38" y="1"/>
                    <a:pt x="41" y="0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0" y="43"/>
                    <a:pt x="20" y="43"/>
                    <a:pt x="20" y="43"/>
                  </a:cubicBezTo>
                  <a:lnTo>
                    <a:pt x="20" y="12"/>
                  </a:lnTo>
                  <a:close/>
                  <a:moveTo>
                    <a:pt x="20" y="86"/>
                  </a:move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4" y="86"/>
                    <a:pt x="0" y="82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1" y="27"/>
                    <a:pt x="3" y="25"/>
                  </a:cubicBezTo>
                  <a:cubicBezTo>
                    <a:pt x="3" y="25"/>
                    <a:pt x="11" y="19"/>
                    <a:pt x="20" y="1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20" y="79"/>
                    <a:pt x="20" y="79"/>
                    <a:pt x="20" y="79"/>
                  </a:cubicBezTo>
                  <a:lnTo>
                    <a:pt x="20" y="86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0" name="iṡḷïḑé"/>
            <p:cNvSpPr/>
            <p:nvPr/>
          </p:nvSpPr>
          <p:spPr bwMode="auto">
            <a:xfrm>
              <a:off x="5650141" y="3578411"/>
              <a:ext cx="195445" cy="125818"/>
            </a:xfrm>
            <a:custGeom>
              <a:avLst/>
              <a:gdLst>
                <a:gd name="T0" fmla="*/ 70 w 77"/>
                <a:gd name="T1" fmla="*/ 10 h 50"/>
                <a:gd name="T2" fmla="*/ 33 w 77"/>
                <a:gd name="T3" fmla="*/ 10 h 50"/>
                <a:gd name="T4" fmla="*/ 30 w 77"/>
                <a:gd name="T5" fmla="*/ 11 h 50"/>
                <a:gd name="T6" fmla="*/ 30 w 77"/>
                <a:gd name="T7" fmla="*/ 2 h 50"/>
                <a:gd name="T8" fmla="*/ 20 w 77"/>
                <a:gd name="T9" fmla="*/ 2 h 50"/>
                <a:gd name="T10" fmla="*/ 3 w 77"/>
                <a:gd name="T11" fmla="*/ 20 h 50"/>
                <a:gd name="T12" fmla="*/ 3 w 77"/>
                <a:gd name="T13" fmla="*/ 29 h 50"/>
                <a:gd name="T14" fmla="*/ 20 w 77"/>
                <a:gd name="T15" fmla="*/ 47 h 50"/>
                <a:gd name="T16" fmla="*/ 30 w 77"/>
                <a:gd name="T17" fmla="*/ 47 h 50"/>
                <a:gd name="T18" fmla="*/ 30 w 77"/>
                <a:gd name="T19" fmla="*/ 38 h 50"/>
                <a:gd name="T20" fmla="*/ 33 w 77"/>
                <a:gd name="T21" fmla="*/ 39 h 50"/>
                <a:gd name="T22" fmla="*/ 70 w 77"/>
                <a:gd name="T23" fmla="*/ 39 h 50"/>
                <a:gd name="T24" fmla="*/ 77 w 77"/>
                <a:gd name="T25" fmla="*/ 32 h 50"/>
                <a:gd name="T26" fmla="*/ 77 w 77"/>
                <a:gd name="T27" fmla="*/ 18 h 50"/>
                <a:gd name="T28" fmla="*/ 70 w 77"/>
                <a:gd name="T29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50">
                  <a:moveTo>
                    <a:pt x="70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2" y="10"/>
                    <a:pt x="31" y="10"/>
                    <a:pt x="30" y="1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0"/>
                    <a:pt x="23" y="0"/>
                    <a:pt x="20" y="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2"/>
                    <a:pt x="0" y="27"/>
                    <a:pt x="3" y="29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3" y="50"/>
                    <a:pt x="27" y="50"/>
                    <a:pt x="30" y="4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4" y="39"/>
                    <a:pt x="77" y="36"/>
                    <a:pt x="77" y="32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7" y="14"/>
                    <a:pt x="74" y="10"/>
                    <a:pt x="70" y="1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1" name="ïśḷîḑé"/>
            <p:cNvSpPr/>
            <p:nvPr/>
          </p:nvSpPr>
          <p:spPr bwMode="auto">
            <a:xfrm>
              <a:off x="7868443" y="2650047"/>
              <a:ext cx="167350" cy="160021"/>
            </a:xfrm>
            <a:custGeom>
              <a:avLst/>
              <a:gdLst>
                <a:gd name="T0" fmla="*/ 37 w 66"/>
                <a:gd name="T1" fmla="*/ 3 h 63"/>
                <a:gd name="T2" fmla="*/ 50 w 66"/>
                <a:gd name="T3" fmla="*/ 29 h 63"/>
                <a:gd name="T4" fmla="*/ 50 w 66"/>
                <a:gd name="T5" fmla="*/ 29 h 63"/>
                <a:gd name="T6" fmla="*/ 66 w 66"/>
                <a:gd name="T7" fmla="*/ 59 h 63"/>
                <a:gd name="T8" fmla="*/ 65 w 66"/>
                <a:gd name="T9" fmla="*/ 63 h 63"/>
                <a:gd name="T10" fmla="*/ 63 w 66"/>
                <a:gd name="T11" fmla="*/ 63 h 63"/>
                <a:gd name="T12" fmla="*/ 63 w 66"/>
                <a:gd name="T13" fmla="*/ 63 h 63"/>
                <a:gd name="T14" fmla="*/ 33 w 66"/>
                <a:gd name="T15" fmla="*/ 63 h 63"/>
                <a:gd name="T16" fmla="*/ 33 w 66"/>
                <a:gd name="T17" fmla="*/ 63 h 63"/>
                <a:gd name="T18" fmla="*/ 33 w 66"/>
                <a:gd name="T19" fmla="*/ 58 h 63"/>
                <a:gd name="T20" fmla="*/ 36 w 66"/>
                <a:gd name="T21" fmla="*/ 58 h 63"/>
                <a:gd name="T22" fmla="*/ 38 w 66"/>
                <a:gd name="T23" fmla="*/ 56 h 63"/>
                <a:gd name="T24" fmla="*/ 38 w 66"/>
                <a:gd name="T25" fmla="*/ 51 h 63"/>
                <a:gd name="T26" fmla="*/ 36 w 66"/>
                <a:gd name="T27" fmla="*/ 48 h 63"/>
                <a:gd name="T28" fmla="*/ 33 w 66"/>
                <a:gd name="T29" fmla="*/ 48 h 63"/>
                <a:gd name="T30" fmla="*/ 33 w 66"/>
                <a:gd name="T31" fmla="*/ 46 h 63"/>
                <a:gd name="T32" fmla="*/ 35 w 66"/>
                <a:gd name="T33" fmla="*/ 46 h 63"/>
                <a:gd name="T34" fmla="*/ 38 w 66"/>
                <a:gd name="T35" fmla="*/ 43 h 63"/>
                <a:gd name="T36" fmla="*/ 40 w 66"/>
                <a:gd name="T37" fmla="*/ 24 h 63"/>
                <a:gd name="T38" fmla="*/ 37 w 66"/>
                <a:gd name="T39" fmla="*/ 21 h 63"/>
                <a:gd name="T40" fmla="*/ 33 w 66"/>
                <a:gd name="T41" fmla="*/ 21 h 63"/>
                <a:gd name="T42" fmla="*/ 33 w 66"/>
                <a:gd name="T43" fmla="*/ 0 h 63"/>
                <a:gd name="T44" fmla="*/ 37 w 66"/>
                <a:gd name="T45" fmla="*/ 3 h 63"/>
                <a:gd name="T46" fmla="*/ 33 w 66"/>
                <a:gd name="T47" fmla="*/ 63 h 63"/>
                <a:gd name="T48" fmla="*/ 3 w 66"/>
                <a:gd name="T49" fmla="*/ 63 h 63"/>
                <a:gd name="T50" fmla="*/ 0 w 66"/>
                <a:gd name="T51" fmla="*/ 60 h 63"/>
                <a:gd name="T52" fmla="*/ 1 w 66"/>
                <a:gd name="T53" fmla="*/ 58 h 63"/>
                <a:gd name="T54" fmla="*/ 16 w 66"/>
                <a:gd name="T55" fmla="*/ 29 h 63"/>
                <a:gd name="T56" fmla="*/ 16 w 66"/>
                <a:gd name="T57" fmla="*/ 29 h 63"/>
                <a:gd name="T58" fmla="*/ 29 w 66"/>
                <a:gd name="T59" fmla="*/ 3 h 63"/>
                <a:gd name="T60" fmla="*/ 33 w 66"/>
                <a:gd name="T61" fmla="*/ 0 h 63"/>
                <a:gd name="T62" fmla="*/ 33 w 66"/>
                <a:gd name="T63" fmla="*/ 21 h 63"/>
                <a:gd name="T64" fmla="*/ 29 w 66"/>
                <a:gd name="T65" fmla="*/ 21 h 63"/>
                <a:gd name="T66" fmla="*/ 26 w 66"/>
                <a:gd name="T67" fmla="*/ 24 h 63"/>
                <a:gd name="T68" fmla="*/ 28 w 66"/>
                <a:gd name="T69" fmla="*/ 43 h 63"/>
                <a:gd name="T70" fmla="*/ 31 w 66"/>
                <a:gd name="T71" fmla="*/ 46 h 63"/>
                <a:gd name="T72" fmla="*/ 33 w 66"/>
                <a:gd name="T73" fmla="*/ 46 h 63"/>
                <a:gd name="T74" fmla="*/ 33 w 66"/>
                <a:gd name="T75" fmla="*/ 48 h 63"/>
                <a:gd name="T76" fmla="*/ 31 w 66"/>
                <a:gd name="T77" fmla="*/ 48 h 63"/>
                <a:gd name="T78" fmla="*/ 28 w 66"/>
                <a:gd name="T79" fmla="*/ 51 h 63"/>
                <a:gd name="T80" fmla="*/ 28 w 66"/>
                <a:gd name="T81" fmla="*/ 56 h 63"/>
                <a:gd name="T82" fmla="*/ 31 w 66"/>
                <a:gd name="T83" fmla="*/ 58 h 63"/>
                <a:gd name="T84" fmla="*/ 33 w 66"/>
                <a:gd name="T85" fmla="*/ 58 h 63"/>
                <a:gd name="T86" fmla="*/ 33 w 66"/>
                <a:gd name="T8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" h="63">
                  <a:moveTo>
                    <a:pt x="37" y="3"/>
                  </a:move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6" y="60"/>
                    <a:pt x="66" y="62"/>
                    <a:pt x="65" y="63"/>
                  </a:cubicBezTo>
                  <a:cubicBezTo>
                    <a:pt x="64" y="63"/>
                    <a:pt x="64" y="63"/>
                    <a:pt x="63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7" y="58"/>
                    <a:pt x="38" y="57"/>
                    <a:pt x="38" y="5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49"/>
                    <a:pt x="37" y="48"/>
                    <a:pt x="36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6"/>
                    <a:pt x="38" y="45"/>
                    <a:pt x="38" y="4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2"/>
                    <a:pt x="39" y="21"/>
                    <a:pt x="37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6" y="1"/>
                    <a:pt x="37" y="3"/>
                  </a:cubicBezTo>
                  <a:close/>
                  <a:moveTo>
                    <a:pt x="33" y="63"/>
                  </a:moveTo>
                  <a:cubicBezTo>
                    <a:pt x="3" y="63"/>
                    <a:pt x="3" y="63"/>
                    <a:pt x="3" y="63"/>
                  </a:cubicBezTo>
                  <a:cubicBezTo>
                    <a:pt x="1" y="63"/>
                    <a:pt x="0" y="62"/>
                    <a:pt x="0" y="60"/>
                  </a:cubicBezTo>
                  <a:cubicBezTo>
                    <a:pt x="0" y="60"/>
                    <a:pt x="0" y="59"/>
                    <a:pt x="1" y="5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1"/>
                    <a:pt x="32" y="0"/>
                    <a:pt x="33" y="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7" y="21"/>
                    <a:pt x="25" y="22"/>
                    <a:pt x="26" y="24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5"/>
                    <a:pt x="30" y="46"/>
                    <a:pt x="31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9" y="48"/>
                    <a:pt x="28" y="49"/>
                    <a:pt x="28" y="51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3" y="58"/>
                    <a:pt x="33" y="58"/>
                    <a:pt x="33" y="58"/>
                  </a:cubicBezTo>
                  <a:lnTo>
                    <a:pt x="33" y="6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2" name="işḷïḍé"/>
            <p:cNvSpPr/>
            <p:nvPr/>
          </p:nvSpPr>
          <p:spPr bwMode="auto">
            <a:xfrm>
              <a:off x="5633039" y="4319880"/>
              <a:ext cx="195445" cy="129482"/>
            </a:xfrm>
            <a:custGeom>
              <a:avLst/>
              <a:gdLst>
                <a:gd name="T0" fmla="*/ 7 w 77"/>
                <a:gd name="T1" fmla="*/ 11 h 51"/>
                <a:gd name="T2" fmla="*/ 44 w 77"/>
                <a:gd name="T3" fmla="*/ 11 h 51"/>
                <a:gd name="T4" fmla="*/ 47 w 77"/>
                <a:gd name="T5" fmla="*/ 12 h 51"/>
                <a:gd name="T6" fmla="*/ 47 w 77"/>
                <a:gd name="T7" fmla="*/ 3 h 51"/>
                <a:gd name="T8" fmla="*/ 57 w 77"/>
                <a:gd name="T9" fmla="*/ 3 h 51"/>
                <a:gd name="T10" fmla="*/ 74 w 77"/>
                <a:gd name="T11" fmla="*/ 21 h 51"/>
                <a:gd name="T12" fmla="*/ 74 w 77"/>
                <a:gd name="T13" fmla="*/ 30 h 51"/>
                <a:gd name="T14" fmla="*/ 57 w 77"/>
                <a:gd name="T15" fmla="*/ 48 h 51"/>
                <a:gd name="T16" fmla="*/ 47 w 77"/>
                <a:gd name="T17" fmla="*/ 48 h 51"/>
                <a:gd name="T18" fmla="*/ 47 w 77"/>
                <a:gd name="T19" fmla="*/ 39 h 51"/>
                <a:gd name="T20" fmla="*/ 44 w 77"/>
                <a:gd name="T21" fmla="*/ 40 h 51"/>
                <a:gd name="T22" fmla="*/ 7 w 77"/>
                <a:gd name="T23" fmla="*/ 40 h 51"/>
                <a:gd name="T24" fmla="*/ 0 w 77"/>
                <a:gd name="T25" fmla="*/ 32 h 51"/>
                <a:gd name="T26" fmla="*/ 0 w 77"/>
                <a:gd name="T27" fmla="*/ 19 h 51"/>
                <a:gd name="T28" fmla="*/ 7 w 77"/>
                <a:gd name="T2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51">
                  <a:moveTo>
                    <a:pt x="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11"/>
                    <a:pt x="47" y="12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0" y="0"/>
                    <a:pt x="54" y="0"/>
                    <a:pt x="57" y="3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7" y="23"/>
                    <a:pt x="77" y="28"/>
                    <a:pt x="74" y="30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4" y="51"/>
                    <a:pt x="50" y="51"/>
                    <a:pt x="47" y="48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6" y="40"/>
                    <a:pt x="45" y="40"/>
                    <a:pt x="44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0"/>
                    <a:pt x="0" y="37"/>
                    <a:pt x="0" y="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5"/>
                    <a:pt x="3" y="11"/>
                    <a:pt x="7" y="1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3" name="ïṩ1íḑê"/>
            <p:cNvSpPr/>
            <p:nvPr/>
          </p:nvSpPr>
          <p:spPr bwMode="auto">
            <a:xfrm>
              <a:off x="6886331" y="3866692"/>
              <a:ext cx="127039" cy="162464"/>
            </a:xfrm>
            <a:custGeom>
              <a:avLst/>
              <a:gdLst>
                <a:gd name="T0" fmla="*/ 10 w 50"/>
                <a:gd name="T1" fmla="*/ 56 h 64"/>
                <a:gd name="T2" fmla="*/ 10 w 50"/>
                <a:gd name="T3" fmla="*/ 33 h 64"/>
                <a:gd name="T4" fmla="*/ 11 w 50"/>
                <a:gd name="T5" fmla="*/ 30 h 64"/>
                <a:gd name="T6" fmla="*/ 2 w 50"/>
                <a:gd name="T7" fmla="*/ 30 h 64"/>
                <a:gd name="T8" fmla="*/ 2 w 50"/>
                <a:gd name="T9" fmla="*/ 20 h 64"/>
                <a:gd name="T10" fmla="*/ 20 w 50"/>
                <a:gd name="T11" fmla="*/ 3 h 64"/>
                <a:gd name="T12" fmla="*/ 30 w 50"/>
                <a:gd name="T13" fmla="*/ 3 h 64"/>
                <a:gd name="T14" fmla="*/ 47 w 50"/>
                <a:gd name="T15" fmla="*/ 20 h 64"/>
                <a:gd name="T16" fmla="*/ 47 w 50"/>
                <a:gd name="T17" fmla="*/ 30 h 64"/>
                <a:gd name="T18" fmla="*/ 39 w 50"/>
                <a:gd name="T19" fmla="*/ 30 h 64"/>
                <a:gd name="T20" fmla="*/ 39 w 50"/>
                <a:gd name="T21" fmla="*/ 33 h 64"/>
                <a:gd name="T22" fmla="*/ 39 w 50"/>
                <a:gd name="T23" fmla="*/ 56 h 64"/>
                <a:gd name="T24" fmla="*/ 32 w 50"/>
                <a:gd name="T25" fmla="*/ 64 h 64"/>
                <a:gd name="T26" fmla="*/ 18 w 50"/>
                <a:gd name="T27" fmla="*/ 64 h 64"/>
                <a:gd name="T28" fmla="*/ 10 w 50"/>
                <a:gd name="T2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64">
                  <a:moveTo>
                    <a:pt x="10" y="56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1" y="31"/>
                    <a:pt x="1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0" y="23"/>
                    <a:pt x="2" y="2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3" y="0"/>
                    <a:pt x="27" y="0"/>
                    <a:pt x="30" y="3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0" y="23"/>
                    <a:pt x="50" y="27"/>
                    <a:pt x="47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9" y="32"/>
                    <a:pt x="39" y="33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9" y="60"/>
                    <a:pt x="36" y="64"/>
                    <a:pt x="32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4" y="64"/>
                    <a:pt x="10" y="60"/>
                    <a:pt x="10" y="5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4" name="í$líḑe"/>
            <p:cNvSpPr/>
            <p:nvPr/>
          </p:nvSpPr>
          <p:spPr bwMode="auto">
            <a:xfrm>
              <a:off x="6455130" y="3734767"/>
              <a:ext cx="127039" cy="162464"/>
            </a:xfrm>
            <a:custGeom>
              <a:avLst/>
              <a:gdLst>
                <a:gd name="T0" fmla="*/ 11 w 50"/>
                <a:gd name="T1" fmla="*/ 8 h 64"/>
                <a:gd name="T2" fmla="*/ 11 w 50"/>
                <a:gd name="T3" fmla="*/ 31 h 64"/>
                <a:gd name="T4" fmla="*/ 12 w 50"/>
                <a:gd name="T5" fmla="*/ 34 h 64"/>
                <a:gd name="T6" fmla="*/ 3 w 50"/>
                <a:gd name="T7" fmla="*/ 34 h 64"/>
                <a:gd name="T8" fmla="*/ 3 w 50"/>
                <a:gd name="T9" fmla="*/ 43 h 64"/>
                <a:gd name="T10" fmla="*/ 20 w 50"/>
                <a:gd name="T11" fmla="*/ 61 h 64"/>
                <a:gd name="T12" fmla="*/ 30 w 50"/>
                <a:gd name="T13" fmla="*/ 61 h 64"/>
                <a:gd name="T14" fmla="*/ 48 w 50"/>
                <a:gd name="T15" fmla="*/ 43 h 64"/>
                <a:gd name="T16" fmla="*/ 48 w 50"/>
                <a:gd name="T17" fmla="*/ 34 h 64"/>
                <a:gd name="T18" fmla="*/ 39 w 50"/>
                <a:gd name="T19" fmla="*/ 34 h 64"/>
                <a:gd name="T20" fmla="*/ 40 w 50"/>
                <a:gd name="T21" fmla="*/ 31 h 64"/>
                <a:gd name="T22" fmla="*/ 40 w 50"/>
                <a:gd name="T23" fmla="*/ 8 h 64"/>
                <a:gd name="T24" fmla="*/ 32 w 50"/>
                <a:gd name="T25" fmla="*/ 0 h 64"/>
                <a:gd name="T26" fmla="*/ 18 w 50"/>
                <a:gd name="T27" fmla="*/ 0 h 64"/>
                <a:gd name="T28" fmla="*/ 11 w 50"/>
                <a:gd name="T29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64">
                  <a:moveTo>
                    <a:pt x="11" y="8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1" y="33"/>
                    <a:pt x="1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0" y="36"/>
                    <a:pt x="0" y="41"/>
                    <a:pt x="3" y="43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3" y="64"/>
                    <a:pt x="28" y="64"/>
                    <a:pt x="30" y="61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50" y="41"/>
                    <a:pt x="50" y="36"/>
                    <a:pt x="4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3"/>
                    <a:pt x="40" y="32"/>
                    <a:pt x="40" y="3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3"/>
                    <a:pt x="36" y="0"/>
                    <a:pt x="3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1" y="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5" name="íSḷide"/>
            <p:cNvSpPr/>
            <p:nvPr/>
          </p:nvSpPr>
          <p:spPr bwMode="auto">
            <a:xfrm>
              <a:off x="7084219" y="2675698"/>
              <a:ext cx="91615" cy="94058"/>
            </a:xfrm>
            <a:custGeom>
              <a:avLst/>
              <a:gdLst>
                <a:gd name="T0" fmla="*/ 3 w 36"/>
                <a:gd name="T1" fmla="*/ 6 h 37"/>
                <a:gd name="T2" fmla="*/ 6 w 36"/>
                <a:gd name="T3" fmla="*/ 3 h 37"/>
                <a:gd name="T4" fmla="*/ 14 w 36"/>
                <a:gd name="T5" fmla="*/ 2 h 37"/>
                <a:gd name="T6" fmla="*/ 18 w 36"/>
                <a:gd name="T7" fmla="*/ 6 h 37"/>
                <a:gd name="T8" fmla="*/ 22 w 36"/>
                <a:gd name="T9" fmla="*/ 2 h 37"/>
                <a:gd name="T10" fmla="*/ 30 w 36"/>
                <a:gd name="T11" fmla="*/ 3 h 37"/>
                <a:gd name="T12" fmla="*/ 33 w 36"/>
                <a:gd name="T13" fmla="*/ 6 h 37"/>
                <a:gd name="T14" fmla="*/ 34 w 36"/>
                <a:gd name="T15" fmla="*/ 14 h 37"/>
                <a:gd name="T16" fmla="*/ 30 w 36"/>
                <a:gd name="T17" fmla="*/ 18 h 37"/>
                <a:gd name="T18" fmla="*/ 34 w 36"/>
                <a:gd name="T19" fmla="*/ 23 h 37"/>
                <a:gd name="T20" fmla="*/ 33 w 36"/>
                <a:gd name="T21" fmla="*/ 31 h 37"/>
                <a:gd name="T22" fmla="*/ 30 w 36"/>
                <a:gd name="T23" fmla="*/ 34 h 37"/>
                <a:gd name="T24" fmla="*/ 22 w 36"/>
                <a:gd name="T25" fmla="*/ 35 h 37"/>
                <a:gd name="T26" fmla="*/ 18 w 36"/>
                <a:gd name="T27" fmla="*/ 30 h 37"/>
                <a:gd name="T28" fmla="*/ 14 w 36"/>
                <a:gd name="T29" fmla="*/ 35 h 37"/>
                <a:gd name="T30" fmla="*/ 6 w 36"/>
                <a:gd name="T31" fmla="*/ 34 h 37"/>
                <a:gd name="T32" fmla="*/ 3 w 36"/>
                <a:gd name="T33" fmla="*/ 31 h 37"/>
                <a:gd name="T34" fmla="*/ 2 w 36"/>
                <a:gd name="T35" fmla="*/ 23 h 37"/>
                <a:gd name="T36" fmla="*/ 6 w 36"/>
                <a:gd name="T37" fmla="*/ 18 h 37"/>
                <a:gd name="T38" fmla="*/ 2 w 36"/>
                <a:gd name="T39" fmla="*/ 14 h 37"/>
                <a:gd name="T40" fmla="*/ 3 w 36"/>
                <a:gd name="T4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7">
                  <a:moveTo>
                    <a:pt x="3" y="6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8" y="1"/>
                    <a:pt x="12" y="0"/>
                    <a:pt x="14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4" y="0"/>
                    <a:pt x="28" y="1"/>
                    <a:pt x="30" y="3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6" y="9"/>
                    <a:pt x="36" y="12"/>
                    <a:pt x="34" y="14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6" y="24"/>
                    <a:pt x="36" y="28"/>
                    <a:pt x="33" y="31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6"/>
                    <a:pt x="24" y="37"/>
                    <a:pt x="22" y="35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2" y="37"/>
                    <a:pt x="8" y="36"/>
                    <a:pt x="6" y="34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8"/>
                    <a:pt x="0" y="24"/>
                    <a:pt x="2" y="2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2"/>
                    <a:pt x="0" y="9"/>
                    <a:pt x="3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6" name="ïṩliḓê"/>
            <p:cNvSpPr/>
            <p:nvPr/>
          </p:nvSpPr>
          <p:spPr bwMode="auto">
            <a:xfrm>
              <a:off x="8026020" y="2637831"/>
              <a:ext cx="63520" cy="151470"/>
            </a:xfrm>
            <a:custGeom>
              <a:avLst/>
              <a:gdLst>
                <a:gd name="T0" fmla="*/ 5 w 25"/>
                <a:gd name="T1" fmla="*/ 0 h 60"/>
                <a:gd name="T2" fmla="*/ 20 w 25"/>
                <a:gd name="T3" fmla="*/ 0 h 60"/>
                <a:gd name="T4" fmla="*/ 25 w 25"/>
                <a:gd name="T5" fmla="*/ 4 h 60"/>
                <a:gd name="T6" fmla="*/ 25 w 25"/>
                <a:gd name="T7" fmla="*/ 4 h 60"/>
                <a:gd name="T8" fmla="*/ 25 w 25"/>
                <a:gd name="T9" fmla="*/ 5 h 60"/>
                <a:gd name="T10" fmla="*/ 20 w 25"/>
                <a:gd name="T11" fmla="*/ 37 h 60"/>
                <a:gd name="T12" fmla="*/ 15 w 25"/>
                <a:gd name="T13" fmla="*/ 41 h 60"/>
                <a:gd name="T14" fmla="*/ 10 w 25"/>
                <a:gd name="T15" fmla="*/ 41 h 60"/>
                <a:gd name="T16" fmla="*/ 5 w 25"/>
                <a:gd name="T17" fmla="*/ 37 h 60"/>
                <a:gd name="T18" fmla="*/ 0 w 25"/>
                <a:gd name="T19" fmla="*/ 5 h 60"/>
                <a:gd name="T20" fmla="*/ 0 w 25"/>
                <a:gd name="T21" fmla="*/ 5 h 60"/>
                <a:gd name="T22" fmla="*/ 0 w 25"/>
                <a:gd name="T23" fmla="*/ 4 h 60"/>
                <a:gd name="T24" fmla="*/ 5 w 25"/>
                <a:gd name="T25" fmla="*/ 0 h 60"/>
                <a:gd name="T26" fmla="*/ 8 w 25"/>
                <a:gd name="T27" fmla="*/ 45 h 60"/>
                <a:gd name="T28" fmla="*/ 17 w 25"/>
                <a:gd name="T29" fmla="*/ 45 h 60"/>
                <a:gd name="T30" fmla="*/ 20 w 25"/>
                <a:gd name="T31" fmla="*/ 48 h 60"/>
                <a:gd name="T32" fmla="*/ 20 w 25"/>
                <a:gd name="T33" fmla="*/ 57 h 60"/>
                <a:gd name="T34" fmla="*/ 17 w 25"/>
                <a:gd name="T35" fmla="*/ 60 h 60"/>
                <a:gd name="T36" fmla="*/ 8 w 25"/>
                <a:gd name="T37" fmla="*/ 60 h 60"/>
                <a:gd name="T38" fmla="*/ 5 w 25"/>
                <a:gd name="T39" fmla="*/ 57 h 60"/>
                <a:gd name="T40" fmla="*/ 5 w 25"/>
                <a:gd name="T41" fmla="*/ 48 h 60"/>
                <a:gd name="T42" fmla="*/ 8 w 25"/>
                <a:gd name="T43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60">
                  <a:moveTo>
                    <a:pt x="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9"/>
                    <a:pt x="18" y="41"/>
                    <a:pt x="15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7" y="41"/>
                    <a:pt x="5" y="39"/>
                    <a:pt x="5" y="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  <a:moveTo>
                    <a:pt x="8" y="45"/>
                  </a:moveTo>
                  <a:cubicBezTo>
                    <a:pt x="17" y="45"/>
                    <a:pt x="17" y="45"/>
                    <a:pt x="17" y="45"/>
                  </a:cubicBezTo>
                  <a:cubicBezTo>
                    <a:pt x="19" y="45"/>
                    <a:pt x="20" y="46"/>
                    <a:pt x="20" y="48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9"/>
                    <a:pt x="19" y="60"/>
                    <a:pt x="1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6" y="60"/>
                    <a:pt x="5" y="59"/>
                    <a:pt x="5" y="5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6"/>
                    <a:pt x="6" y="45"/>
                    <a:pt x="8" y="4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7" name="íŝḻïde"/>
            <p:cNvSpPr/>
            <p:nvPr/>
          </p:nvSpPr>
          <p:spPr bwMode="auto">
            <a:xfrm>
              <a:off x="7479996" y="2777086"/>
              <a:ext cx="350580" cy="309048"/>
            </a:xfrm>
            <a:custGeom>
              <a:avLst/>
              <a:gdLst>
                <a:gd name="T0" fmla="*/ 117 w 138"/>
                <a:gd name="T1" fmla="*/ 6 h 122"/>
                <a:gd name="T2" fmla="*/ 130 w 138"/>
                <a:gd name="T3" fmla="*/ 17 h 122"/>
                <a:gd name="T4" fmla="*/ 132 w 138"/>
                <a:gd name="T5" fmla="*/ 41 h 122"/>
                <a:gd name="T6" fmla="*/ 69 w 138"/>
                <a:gd name="T7" fmla="*/ 113 h 122"/>
                <a:gd name="T8" fmla="*/ 62 w 138"/>
                <a:gd name="T9" fmla="*/ 118 h 122"/>
                <a:gd name="T10" fmla="*/ 42 w 138"/>
                <a:gd name="T11" fmla="*/ 116 h 122"/>
                <a:gd name="T12" fmla="*/ 7 w 138"/>
                <a:gd name="T13" fmla="*/ 83 h 122"/>
                <a:gd name="T14" fmla="*/ 6 w 138"/>
                <a:gd name="T15" fmla="*/ 60 h 122"/>
                <a:gd name="T16" fmla="*/ 19 w 138"/>
                <a:gd name="T17" fmla="*/ 46 h 122"/>
                <a:gd name="T18" fmla="*/ 42 w 138"/>
                <a:gd name="T19" fmla="*/ 45 h 122"/>
                <a:gd name="T20" fmla="*/ 52 w 138"/>
                <a:gd name="T21" fmla="*/ 55 h 122"/>
                <a:gd name="T22" fmla="*/ 93 w 138"/>
                <a:gd name="T23" fmla="*/ 8 h 122"/>
                <a:gd name="T24" fmla="*/ 117 w 138"/>
                <a:gd name="T25" fmla="*/ 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122">
                  <a:moveTo>
                    <a:pt x="117" y="6"/>
                  </a:moveTo>
                  <a:cubicBezTo>
                    <a:pt x="130" y="17"/>
                    <a:pt x="130" y="17"/>
                    <a:pt x="130" y="17"/>
                  </a:cubicBezTo>
                  <a:cubicBezTo>
                    <a:pt x="137" y="24"/>
                    <a:pt x="138" y="34"/>
                    <a:pt x="132" y="41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7" y="115"/>
                    <a:pt x="64" y="117"/>
                    <a:pt x="62" y="118"/>
                  </a:cubicBezTo>
                  <a:cubicBezTo>
                    <a:pt x="56" y="122"/>
                    <a:pt x="48" y="121"/>
                    <a:pt x="42" y="116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0" y="77"/>
                    <a:pt x="0" y="66"/>
                    <a:pt x="6" y="60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5" y="40"/>
                    <a:pt x="35" y="39"/>
                    <a:pt x="42" y="4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9" y="1"/>
                    <a:pt x="110" y="0"/>
                    <a:pt x="117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8" name="ïṧļïḓê"/>
            <p:cNvSpPr/>
            <p:nvPr/>
          </p:nvSpPr>
          <p:spPr bwMode="auto">
            <a:xfrm>
              <a:off x="6539416" y="1958659"/>
              <a:ext cx="153913" cy="96501"/>
            </a:xfrm>
            <a:custGeom>
              <a:avLst/>
              <a:gdLst>
                <a:gd name="T0" fmla="*/ 17 w 61"/>
                <a:gd name="T1" fmla="*/ 34 h 38"/>
                <a:gd name="T2" fmla="*/ 30 w 61"/>
                <a:gd name="T3" fmla="*/ 34 h 38"/>
                <a:gd name="T4" fmla="*/ 56 w 61"/>
                <a:gd name="T5" fmla="*/ 34 h 38"/>
                <a:gd name="T6" fmla="*/ 58 w 61"/>
                <a:gd name="T7" fmla="*/ 11 h 38"/>
                <a:gd name="T8" fmla="*/ 29 w 61"/>
                <a:gd name="T9" fmla="*/ 5 h 38"/>
                <a:gd name="T10" fmla="*/ 0 w 61"/>
                <a:gd name="T11" fmla="*/ 0 h 38"/>
                <a:gd name="T12" fmla="*/ 0 w 61"/>
                <a:gd name="T13" fmla="*/ 25 h 38"/>
                <a:gd name="T14" fmla="*/ 17 w 61"/>
                <a:gd name="T15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8">
                  <a:moveTo>
                    <a:pt x="17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60" y="26"/>
                    <a:pt x="61" y="23"/>
                    <a:pt x="58" y="11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8"/>
                    <a:pt x="0" y="34"/>
                    <a:pt x="17" y="3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9" name="ïṧḷïḍè"/>
            <p:cNvSpPr/>
            <p:nvPr/>
          </p:nvSpPr>
          <p:spPr bwMode="auto">
            <a:xfrm>
              <a:off x="6508877" y="1920792"/>
              <a:ext cx="177123" cy="174679"/>
            </a:xfrm>
            <a:custGeom>
              <a:avLst/>
              <a:gdLst>
                <a:gd name="T0" fmla="*/ 28 w 70"/>
                <a:gd name="T1" fmla="*/ 53 h 69"/>
                <a:gd name="T2" fmla="*/ 8 w 70"/>
                <a:gd name="T3" fmla="*/ 36 h 69"/>
                <a:gd name="T4" fmla="*/ 8 w 70"/>
                <a:gd name="T5" fmla="*/ 20 h 69"/>
                <a:gd name="T6" fmla="*/ 8 w 70"/>
                <a:gd name="T7" fmla="*/ 6 h 69"/>
                <a:gd name="T8" fmla="*/ 0 w 70"/>
                <a:gd name="T9" fmla="*/ 2 h 69"/>
                <a:gd name="T10" fmla="*/ 0 w 70"/>
                <a:gd name="T11" fmla="*/ 2 h 69"/>
                <a:gd name="T12" fmla="*/ 0 w 70"/>
                <a:gd name="T13" fmla="*/ 2 h 69"/>
                <a:gd name="T14" fmla="*/ 4 w 70"/>
                <a:gd name="T15" fmla="*/ 15 h 69"/>
                <a:gd name="T16" fmla="*/ 5 w 70"/>
                <a:gd name="T17" fmla="*/ 42 h 69"/>
                <a:gd name="T18" fmla="*/ 17 w 70"/>
                <a:gd name="T19" fmla="*/ 61 h 69"/>
                <a:gd name="T20" fmla="*/ 15 w 70"/>
                <a:gd name="T21" fmla="*/ 65 h 69"/>
                <a:gd name="T22" fmla="*/ 20 w 70"/>
                <a:gd name="T23" fmla="*/ 69 h 69"/>
                <a:gd name="T24" fmla="*/ 25 w 70"/>
                <a:gd name="T25" fmla="*/ 64 h 69"/>
                <a:gd name="T26" fmla="*/ 24 w 70"/>
                <a:gd name="T27" fmla="*/ 61 h 69"/>
                <a:gd name="T28" fmla="*/ 24 w 70"/>
                <a:gd name="T29" fmla="*/ 61 h 69"/>
                <a:gd name="T30" fmla="*/ 42 w 70"/>
                <a:gd name="T31" fmla="*/ 61 h 69"/>
                <a:gd name="T32" fmla="*/ 57 w 70"/>
                <a:gd name="T33" fmla="*/ 61 h 69"/>
                <a:gd name="T34" fmla="*/ 55 w 70"/>
                <a:gd name="T35" fmla="*/ 64 h 69"/>
                <a:gd name="T36" fmla="*/ 60 w 70"/>
                <a:gd name="T37" fmla="*/ 69 h 69"/>
                <a:gd name="T38" fmla="*/ 65 w 70"/>
                <a:gd name="T39" fmla="*/ 65 h 69"/>
                <a:gd name="T40" fmla="*/ 64 w 70"/>
                <a:gd name="T41" fmla="*/ 60 h 69"/>
                <a:gd name="T42" fmla="*/ 70 w 70"/>
                <a:gd name="T43" fmla="*/ 53 h 69"/>
                <a:gd name="T44" fmla="*/ 42 w 70"/>
                <a:gd name="T45" fmla="*/ 53 h 69"/>
                <a:gd name="T46" fmla="*/ 28 w 70"/>
                <a:gd name="T47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69">
                  <a:moveTo>
                    <a:pt x="28" y="53"/>
                  </a:moveTo>
                  <a:cubicBezTo>
                    <a:pt x="9" y="53"/>
                    <a:pt x="8" y="57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0" y="10"/>
                    <a:pt x="8" y="6"/>
                  </a:cubicBezTo>
                  <a:cubicBezTo>
                    <a:pt x="6" y="1"/>
                    <a:pt x="1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4" y="11"/>
                    <a:pt x="4" y="15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59"/>
                    <a:pt x="5" y="61"/>
                    <a:pt x="17" y="61"/>
                  </a:cubicBezTo>
                  <a:cubicBezTo>
                    <a:pt x="16" y="62"/>
                    <a:pt x="15" y="63"/>
                    <a:pt x="15" y="65"/>
                  </a:cubicBezTo>
                  <a:cubicBezTo>
                    <a:pt x="15" y="67"/>
                    <a:pt x="18" y="69"/>
                    <a:pt x="20" y="69"/>
                  </a:cubicBezTo>
                  <a:cubicBezTo>
                    <a:pt x="23" y="69"/>
                    <a:pt x="25" y="67"/>
                    <a:pt x="25" y="64"/>
                  </a:cubicBezTo>
                  <a:cubicBezTo>
                    <a:pt x="25" y="63"/>
                    <a:pt x="25" y="61"/>
                    <a:pt x="24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6" y="61"/>
                    <a:pt x="55" y="63"/>
                    <a:pt x="55" y="64"/>
                  </a:cubicBezTo>
                  <a:cubicBezTo>
                    <a:pt x="55" y="67"/>
                    <a:pt x="58" y="69"/>
                    <a:pt x="60" y="69"/>
                  </a:cubicBezTo>
                  <a:cubicBezTo>
                    <a:pt x="63" y="69"/>
                    <a:pt x="65" y="67"/>
                    <a:pt x="65" y="65"/>
                  </a:cubicBezTo>
                  <a:cubicBezTo>
                    <a:pt x="65" y="63"/>
                    <a:pt x="64" y="61"/>
                    <a:pt x="64" y="60"/>
                  </a:cubicBezTo>
                  <a:cubicBezTo>
                    <a:pt x="70" y="60"/>
                    <a:pt x="69" y="61"/>
                    <a:pt x="70" y="53"/>
                  </a:cubicBezTo>
                  <a:cubicBezTo>
                    <a:pt x="42" y="53"/>
                    <a:pt x="42" y="53"/>
                    <a:pt x="42" y="53"/>
                  </a:cubicBezTo>
                  <a:lnTo>
                    <a:pt x="28" y="5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0" name="íṩļîḍé"/>
            <p:cNvSpPr/>
            <p:nvPr/>
          </p:nvSpPr>
          <p:spPr bwMode="auto">
            <a:xfrm>
              <a:off x="6384281" y="2323897"/>
              <a:ext cx="202774" cy="197888"/>
            </a:xfrm>
            <a:custGeom>
              <a:avLst/>
              <a:gdLst>
                <a:gd name="T0" fmla="*/ 49 w 80"/>
                <a:gd name="T1" fmla="*/ 17 h 78"/>
                <a:gd name="T2" fmla="*/ 34 w 80"/>
                <a:gd name="T3" fmla="*/ 19 h 78"/>
                <a:gd name="T4" fmla="*/ 32 w 80"/>
                <a:gd name="T5" fmla="*/ 17 h 78"/>
                <a:gd name="T6" fmla="*/ 31 w 80"/>
                <a:gd name="T7" fmla="*/ 15 h 78"/>
                <a:gd name="T8" fmla="*/ 31 w 80"/>
                <a:gd name="T9" fmla="*/ 15 h 78"/>
                <a:gd name="T10" fmla="*/ 29 w 80"/>
                <a:gd name="T11" fmla="*/ 4 h 78"/>
                <a:gd name="T12" fmla="*/ 25 w 80"/>
                <a:gd name="T13" fmla="*/ 1 h 78"/>
                <a:gd name="T14" fmla="*/ 11 w 80"/>
                <a:gd name="T15" fmla="*/ 13 h 78"/>
                <a:gd name="T16" fmla="*/ 1 w 80"/>
                <a:gd name="T17" fmla="*/ 23 h 78"/>
                <a:gd name="T18" fmla="*/ 1 w 80"/>
                <a:gd name="T19" fmla="*/ 25 h 78"/>
                <a:gd name="T20" fmla="*/ 13 w 80"/>
                <a:gd name="T21" fmla="*/ 13 h 78"/>
                <a:gd name="T22" fmla="*/ 24 w 80"/>
                <a:gd name="T23" fmla="*/ 3 h 78"/>
                <a:gd name="T24" fmla="*/ 28 w 80"/>
                <a:gd name="T25" fmla="*/ 6 h 78"/>
                <a:gd name="T26" fmla="*/ 27 w 80"/>
                <a:gd name="T27" fmla="*/ 13 h 78"/>
                <a:gd name="T28" fmla="*/ 17 w 80"/>
                <a:gd name="T29" fmla="*/ 28 h 78"/>
                <a:gd name="T30" fmla="*/ 13 w 80"/>
                <a:gd name="T31" fmla="*/ 34 h 78"/>
                <a:gd name="T32" fmla="*/ 9 w 80"/>
                <a:gd name="T33" fmla="*/ 40 h 78"/>
                <a:gd name="T34" fmla="*/ 5 w 80"/>
                <a:gd name="T35" fmla="*/ 45 h 78"/>
                <a:gd name="T36" fmla="*/ 9 w 80"/>
                <a:gd name="T37" fmla="*/ 59 h 78"/>
                <a:gd name="T38" fmla="*/ 12 w 80"/>
                <a:gd name="T39" fmla="*/ 59 h 78"/>
                <a:gd name="T40" fmla="*/ 10 w 80"/>
                <a:gd name="T41" fmla="*/ 57 h 78"/>
                <a:gd name="T42" fmla="*/ 7 w 80"/>
                <a:gd name="T43" fmla="*/ 46 h 78"/>
                <a:gd name="T44" fmla="*/ 11 w 80"/>
                <a:gd name="T45" fmla="*/ 42 h 78"/>
                <a:gd name="T46" fmla="*/ 17 w 80"/>
                <a:gd name="T47" fmla="*/ 35 h 78"/>
                <a:gd name="T48" fmla="*/ 20 w 80"/>
                <a:gd name="T49" fmla="*/ 28 h 78"/>
                <a:gd name="T50" fmla="*/ 26 w 80"/>
                <a:gd name="T51" fmla="*/ 15 h 78"/>
                <a:gd name="T52" fmla="*/ 28 w 80"/>
                <a:gd name="T53" fmla="*/ 21 h 78"/>
                <a:gd name="T54" fmla="*/ 23 w 80"/>
                <a:gd name="T55" fmla="*/ 39 h 78"/>
                <a:gd name="T56" fmla="*/ 32 w 80"/>
                <a:gd name="T57" fmla="*/ 50 h 78"/>
                <a:gd name="T58" fmla="*/ 53 w 80"/>
                <a:gd name="T59" fmla="*/ 76 h 78"/>
                <a:gd name="T60" fmla="*/ 79 w 80"/>
                <a:gd name="T61" fmla="*/ 54 h 78"/>
                <a:gd name="T62" fmla="*/ 33 w 80"/>
                <a:gd name="T63" fmla="*/ 23 h 78"/>
                <a:gd name="T64" fmla="*/ 32 w 80"/>
                <a:gd name="T65" fmla="*/ 23 h 78"/>
                <a:gd name="T66" fmla="*/ 32 w 80"/>
                <a:gd name="T67" fmla="*/ 23 h 78"/>
                <a:gd name="T68" fmla="*/ 32 w 80"/>
                <a:gd name="T69" fmla="*/ 23 h 78"/>
                <a:gd name="T70" fmla="*/ 30 w 80"/>
                <a:gd name="T71" fmla="*/ 21 h 78"/>
                <a:gd name="T72" fmla="*/ 30 w 80"/>
                <a:gd name="T73" fmla="*/ 17 h 78"/>
                <a:gd name="T74" fmla="*/ 32 w 80"/>
                <a:gd name="T75" fmla="*/ 20 h 78"/>
                <a:gd name="T76" fmla="*/ 31 w 80"/>
                <a:gd name="T77" fmla="*/ 21 h 78"/>
                <a:gd name="T78" fmla="*/ 34 w 80"/>
                <a:gd name="T79" fmla="*/ 26 h 78"/>
                <a:gd name="T80" fmla="*/ 32 w 80"/>
                <a:gd name="T81" fmla="*/ 26 h 78"/>
                <a:gd name="T82" fmla="*/ 31 w 80"/>
                <a:gd name="T83" fmla="*/ 26 h 78"/>
                <a:gd name="T84" fmla="*/ 33 w 80"/>
                <a:gd name="T85" fmla="*/ 25 h 78"/>
                <a:gd name="T86" fmla="*/ 35 w 80"/>
                <a:gd name="T87" fmla="*/ 24 h 78"/>
                <a:gd name="T88" fmla="*/ 62 w 80"/>
                <a:gd name="T89" fmla="*/ 61 h 78"/>
                <a:gd name="T90" fmla="*/ 55 w 80"/>
                <a:gd name="T91" fmla="*/ 58 h 78"/>
                <a:gd name="T92" fmla="*/ 48 w 80"/>
                <a:gd name="T93" fmla="*/ 54 h 78"/>
                <a:gd name="T94" fmla="*/ 51 w 80"/>
                <a:gd name="T95" fmla="*/ 46 h 78"/>
                <a:gd name="T96" fmla="*/ 55 w 80"/>
                <a:gd name="T97" fmla="*/ 41 h 78"/>
                <a:gd name="T98" fmla="*/ 66 w 80"/>
                <a:gd name="T99" fmla="*/ 48 h 78"/>
                <a:gd name="T100" fmla="*/ 62 w 80"/>
                <a:gd name="T101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" h="78">
                  <a:moveTo>
                    <a:pt x="55" y="25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9"/>
                    <a:pt x="33" y="18"/>
                    <a:pt x="33" y="18"/>
                  </a:cubicBezTo>
                  <a:cubicBezTo>
                    <a:pt x="33" y="18"/>
                    <a:pt x="33" y="17"/>
                    <a:pt x="32" y="17"/>
                  </a:cubicBezTo>
                  <a:cubicBezTo>
                    <a:pt x="32" y="16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2"/>
                    <a:pt x="32" y="10"/>
                    <a:pt x="31" y="7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8" y="3"/>
                    <a:pt x="27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3" y="0"/>
                    <a:pt x="21" y="0"/>
                    <a:pt x="19" y="0"/>
                  </a:cubicBezTo>
                  <a:cubicBezTo>
                    <a:pt x="16" y="1"/>
                    <a:pt x="13" y="5"/>
                    <a:pt x="11" y="13"/>
                  </a:cubicBezTo>
                  <a:cubicBezTo>
                    <a:pt x="10" y="16"/>
                    <a:pt x="10" y="18"/>
                    <a:pt x="8" y="20"/>
                  </a:cubicBezTo>
                  <a:cubicBezTo>
                    <a:pt x="7" y="22"/>
                    <a:pt x="4" y="23"/>
                    <a:pt x="1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5"/>
                    <a:pt x="8" y="24"/>
                    <a:pt x="10" y="21"/>
                  </a:cubicBezTo>
                  <a:cubicBezTo>
                    <a:pt x="11" y="19"/>
                    <a:pt x="12" y="16"/>
                    <a:pt x="13" y="13"/>
                  </a:cubicBezTo>
                  <a:cubicBezTo>
                    <a:pt x="15" y="6"/>
                    <a:pt x="17" y="3"/>
                    <a:pt x="20" y="2"/>
                  </a:cubicBezTo>
                  <a:cubicBezTo>
                    <a:pt x="21" y="2"/>
                    <a:pt x="23" y="2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6" y="3"/>
                    <a:pt x="27" y="4"/>
                    <a:pt x="28" y="6"/>
                  </a:cubicBezTo>
                  <a:cubicBezTo>
                    <a:pt x="29" y="8"/>
                    <a:pt x="30" y="11"/>
                    <a:pt x="29" y="14"/>
                  </a:cubicBezTo>
                  <a:cubicBezTo>
                    <a:pt x="28" y="14"/>
                    <a:pt x="27" y="13"/>
                    <a:pt x="27" y="13"/>
                  </a:cubicBezTo>
                  <a:cubicBezTo>
                    <a:pt x="23" y="13"/>
                    <a:pt x="20" y="14"/>
                    <a:pt x="19" y="21"/>
                  </a:cubicBezTo>
                  <a:cubicBezTo>
                    <a:pt x="19" y="23"/>
                    <a:pt x="17" y="25"/>
                    <a:pt x="17" y="28"/>
                  </a:cubicBezTo>
                  <a:cubicBezTo>
                    <a:pt x="16" y="30"/>
                    <a:pt x="13" y="32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8"/>
                    <a:pt x="11" y="39"/>
                    <a:pt x="9" y="40"/>
                  </a:cubicBezTo>
                  <a:cubicBezTo>
                    <a:pt x="8" y="41"/>
                    <a:pt x="7" y="42"/>
                    <a:pt x="6" y="43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4" y="47"/>
                    <a:pt x="4" y="50"/>
                    <a:pt x="4" y="52"/>
                  </a:cubicBezTo>
                  <a:cubicBezTo>
                    <a:pt x="5" y="55"/>
                    <a:pt x="6" y="57"/>
                    <a:pt x="9" y="59"/>
                  </a:cubicBezTo>
                  <a:cubicBezTo>
                    <a:pt x="10" y="59"/>
                    <a:pt x="10" y="59"/>
                    <a:pt x="11" y="60"/>
                  </a:cubicBezTo>
                  <a:cubicBezTo>
                    <a:pt x="12" y="60"/>
                    <a:pt x="12" y="60"/>
                    <a:pt x="12" y="59"/>
                  </a:cubicBezTo>
                  <a:cubicBezTo>
                    <a:pt x="13" y="59"/>
                    <a:pt x="12" y="58"/>
                    <a:pt x="12" y="58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8" y="55"/>
                    <a:pt x="7" y="54"/>
                    <a:pt x="6" y="52"/>
                  </a:cubicBezTo>
                  <a:cubicBezTo>
                    <a:pt x="6" y="50"/>
                    <a:pt x="6" y="48"/>
                    <a:pt x="7" y="46"/>
                  </a:cubicBezTo>
                  <a:cubicBezTo>
                    <a:pt x="8" y="45"/>
                    <a:pt x="8" y="44"/>
                    <a:pt x="8" y="44"/>
                  </a:cubicBezTo>
                  <a:cubicBezTo>
                    <a:pt x="8" y="43"/>
                    <a:pt x="9" y="43"/>
                    <a:pt x="11" y="42"/>
                  </a:cubicBezTo>
                  <a:cubicBezTo>
                    <a:pt x="13" y="40"/>
                    <a:pt x="16" y="38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3"/>
                    <a:pt x="19" y="31"/>
                    <a:pt x="20" y="28"/>
                  </a:cubicBezTo>
                  <a:cubicBezTo>
                    <a:pt x="20" y="26"/>
                    <a:pt x="21" y="23"/>
                    <a:pt x="21" y="21"/>
                  </a:cubicBezTo>
                  <a:cubicBezTo>
                    <a:pt x="22" y="16"/>
                    <a:pt x="24" y="15"/>
                    <a:pt x="26" y="15"/>
                  </a:cubicBezTo>
                  <a:cubicBezTo>
                    <a:pt x="27" y="15"/>
                    <a:pt x="27" y="16"/>
                    <a:pt x="28" y="16"/>
                  </a:cubicBezTo>
                  <a:cubicBezTo>
                    <a:pt x="27" y="18"/>
                    <a:pt x="27" y="20"/>
                    <a:pt x="28" y="21"/>
                  </a:cubicBezTo>
                  <a:cubicBezTo>
                    <a:pt x="28" y="22"/>
                    <a:pt x="28" y="23"/>
                    <a:pt x="29" y="23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5" y="76"/>
                  </a:cubicBezTo>
                  <a:cubicBezTo>
                    <a:pt x="70" y="78"/>
                    <a:pt x="80" y="73"/>
                    <a:pt x="79" y="54"/>
                  </a:cubicBezTo>
                  <a:lnTo>
                    <a:pt x="55" y="25"/>
                  </a:lnTo>
                  <a:close/>
                  <a:moveTo>
                    <a:pt x="33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29" y="20"/>
                    <a:pt x="29" y="18"/>
                    <a:pt x="30" y="17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1"/>
                    <a:pt x="31" y="21"/>
                    <a:pt x="31" y="21"/>
                  </a:cubicBezTo>
                  <a:lnTo>
                    <a:pt x="30" y="21"/>
                  </a:lnTo>
                  <a:close/>
                  <a:moveTo>
                    <a:pt x="34" y="26"/>
                  </a:moveTo>
                  <a:cubicBezTo>
                    <a:pt x="34" y="27"/>
                    <a:pt x="34" y="27"/>
                    <a:pt x="33" y="27"/>
                  </a:cubicBezTo>
                  <a:cubicBezTo>
                    <a:pt x="33" y="27"/>
                    <a:pt x="33" y="27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6"/>
                    <a:pt x="33" y="26"/>
                    <a:pt x="33" y="25"/>
                  </a:cubicBezTo>
                  <a:cubicBezTo>
                    <a:pt x="33" y="25"/>
                    <a:pt x="34" y="25"/>
                    <a:pt x="34" y="25"/>
                  </a:cubicBezTo>
                  <a:cubicBezTo>
                    <a:pt x="34" y="25"/>
                    <a:pt x="35" y="24"/>
                    <a:pt x="35" y="24"/>
                  </a:cubicBezTo>
                  <a:cubicBezTo>
                    <a:pt x="35" y="25"/>
                    <a:pt x="35" y="26"/>
                    <a:pt x="34" y="26"/>
                  </a:cubicBezTo>
                  <a:close/>
                  <a:moveTo>
                    <a:pt x="62" y="61"/>
                  </a:moveTo>
                  <a:cubicBezTo>
                    <a:pt x="55" y="58"/>
                    <a:pt x="55" y="58"/>
                    <a:pt x="55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2" y="54"/>
                    <a:pt x="62" y="54"/>
                    <a:pt x="62" y="54"/>
                  </a:cubicBezTo>
                  <a:lnTo>
                    <a:pt x="62" y="6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1" name="ïsḻïďê"/>
            <p:cNvSpPr/>
            <p:nvPr/>
          </p:nvSpPr>
          <p:spPr bwMode="auto">
            <a:xfrm>
              <a:off x="6137532" y="1198866"/>
              <a:ext cx="155135" cy="174679"/>
            </a:xfrm>
            <a:custGeom>
              <a:avLst/>
              <a:gdLst>
                <a:gd name="T0" fmla="*/ 5 w 61"/>
                <a:gd name="T1" fmla="*/ 2 h 69"/>
                <a:gd name="T2" fmla="*/ 5 w 61"/>
                <a:gd name="T3" fmla="*/ 2 h 69"/>
                <a:gd name="T4" fmla="*/ 6 w 61"/>
                <a:gd name="T5" fmla="*/ 2 h 69"/>
                <a:gd name="T6" fmla="*/ 6 w 61"/>
                <a:gd name="T7" fmla="*/ 2 h 69"/>
                <a:gd name="T8" fmla="*/ 6 w 61"/>
                <a:gd name="T9" fmla="*/ 2 h 69"/>
                <a:gd name="T10" fmla="*/ 7 w 61"/>
                <a:gd name="T11" fmla="*/ 1 h 69"/>
                <a:gd name="T12" fmla="*/ 7 w 61"/>
                <a:gd name="T13" fmla="*/ 1 h 69"/>
                <a:gd name="T14" fmla="*/ 21 w 61"/>
                <a:gd name="T15" fmla="*/ 5 h 69"/>
                <a:gd name="T16" fmla="*/ 52 w 61"/>
                <a:gd name="T17" fmla="*/ 40 h 69"/>
                <a:gd name="T18" fmla="*/ 52 w 61"/>
                <a:gd name="T19" fmla="*/ 40 h 69"/>
                <a:gd name="T20" fmla="*/ 51 w 61"/>
                <a:gd name="T21" fmla="*/ 41 h 69"/>
                <a:gd name="T22" fmla="*/ 31 w 61"/>
                <a:gd name="T23" fmla="*/ 20 h 69"/>
                <a:gd name="T24" fmla="*/ 30 w 61"/>
                <a:gd name="T25" fmla="*/ 18 h 69"/>
                <a:gd name="T26" fmla="*/ 6 w 61"/>
                <a:gd name="T27" fmla="*/ 4 h 69"/>
                <a:gd name="T28" fmla="*/ 6 w 61"/>
                <a:gd name="T29" fmla="*/ 4 h 69"/>
                <a:gd name="T30" fmla="*/ 5 w 61"/>
                <a:gd name="T31" fmla="*/ 5 h 69"/>
                <a:gd name="T32" fmla="*/ 5 w 61"/>
                <a:gd name="T33" fmla="*/ 5 h 69"/>
                <a:gd name="T34" fmla="*/ 5 w 61"/>
                <a:gd name="T35" fmla="*/ 5 h 69"/>
                <a:gd name="T36" fmla="*/ 4 w 61"/>
                <a:gd name="T37" fmla="*/ 6 h 69"/>
                <a:gd name="T38" fmla="*/ 36 w 61"/>
                <a:gd name="T39" fmla="*/ 54 h 69"/>
                <a:gd name="T40" fmla="*/ 56 w 61"/>
                <a:gd name="T41" fmla="*/ 66 h 69"/>
                <a:gd name="T42" fmla="*/ 56 w 61"/>
                <a:gd name="T43" fmla="*/ 66 h 69"/>
                <a:gd name="T44" fmla="*/ 57 w 61"/>
                <a:gd name="T45" fmla="*/ 65 h 69"/>
                <a:gd name="T46" fmla="*/ 57 w 61"/>
                <a:gd name="T47" fmla="*/ 65 h 69"/>
                <a:gd name="T48" fmla="*/ 58 w 61"/>
                <a:gd name="T49" fmla="*/ 65 h 69"/>
                <a:gd name="T50" fmla="*/ 20 w 61"/>
                <a:gd name="T51" fmla="*/ 18 h 69"/>
                <a:gd name="T52" fmla="*/ 18 w 61"/>
                <a:gd name="T53" fmla="*/ 19 h 69"/>
                <a:gd name="T54" fmla="*/ 18 w 61"/>
                <a:gd name="T55" fmla="*/ 19 h 69"/>
                <a:gd name="T56" fmla="*/ 17 w 61"/>
                <a:gd name="T57" fmla="*/ 20 h 69"/>
                <a:gd name="T58" fmla="*/ 17 w 61"/>
                <a:gd name="T59" fmla="*/ 21 h 69"/>
                <a:gd name="T60" fmla="*/ 17 w 61"/>
                <a:gd name="T61" fmla="*/ 22 h 69"/>
                <a:gd name="T62" fmla="*/ 16 w 61"/>
                <a:gd name="T63" fmla="*/ 22 h 69"/>
                <a:gd name="T64" fmla="*/ 16 w 61"/>
                <a:gd name="T65" fmla="*/ 23 h 69"/>
                <a:gd name="T66" fmla="*/ 38 w 61"/>
                <a:gd name="T67" fmla="*/ 52 h 69"/>
                <a:gd name="T68" fmla="*/ 38 w 61"/>
                <a:gd name="T69" fmla="*/ 52 h 69"/>
                <a:gd name="T70" fmla="*/ 38 w 61"/>
                <a:gd name="T71" fmla="*/ 52 h 69"/>
                <a:gd name="T72" fmla="*/ 37 w 61"/>
                <a:gd name="T73" fmla="*/ 53 h 69"/>
                <a:gd name="T74" fmla="*/ 17 w 61"/>
                <a:gd name="T75" fmla="*/ 30 h 69"/>
                <a:gd name="T76" fmla="*/ 17 w 61"/>
                <a:gd name="T77" fmla="*/ 30 h 69"/>
                <a:gd name="T78" fmla="*/ 17 w 61"/>
                <a:gd name="T79" fmla="*/ 30 h 69"/>
                <a:gd name="T80" fmla="*/ 17 w 61"/>
                <a:gd name="T81" fmla="*/ 29 h 69"/>
                <a:gd name="T82" fmla="*/ 16 w 61"/>
                <a:gd name="T83" fmla="*/ 29 h 69"/>
                <a:gd name="T84" fmla="*/ 16 w 61"/>
                <a:gd name="T85" fmla="*/ 29 h 69"/>
                <a:gd name="T86" fmla="*/ 18 w 61"/>
                <a:gd name="T87" fmla="*/ 17 h 69"/>
                <a:gd name="T88" fmla="*/ 18 w 61"/>
                <a:gd name="T89" fmla="*/ 17 h 69"/>
                <a:gd name="T90" fmla="*/ 19 w 61"/>
                <a:gd name="T91" fmla="*/ 17 h 69"/>
                <a:gd name="T92" fmla="*/ 19 w 61"/>
                <a:gd name="T93" fmla="*/ 17 h 69"/>
                <a:gd name="T94" fmla="*/ 25 w 61"/>
                <a:gd name="T95" fmla="*/ 16 h 69"/>
                <a:gd name="T96" fmla="*/ 26 w 61"/>
                <a:gd name="T97" fmla="*/ 17 h 69"/>
                <a:gd name="T98" fmla="*/ 27 w 61"/>
                <a:gd name="T99" fmla="*/ 17 h 69"/>
                <a:gd name="T100" fmla="*/ 29 w 61"/>
                <a:gd name="T101" fmla="*/ 18 h 69"/>
                <a:gd name="T102" fmla="*/ 29 w 61"/>
                <a:gd name="T103" fmla="*/ 19 h 69"/>
                <a:gd name="T104" fmla="*/ 58 w 61"/>
                <a:gd name="T105" fmla="*/ 51 h 69"/>
                <a:gd name="T106" fmla="*/ 61 w 61"/>
                <a:gd name="T107" fmla="*/ 56 h 69"/>
                <a:gd name="T108" fmla="*/ 61 w 61"/>
                <a:gd name="T109" fmla="*/ 57 h 69"/>
                <a:gd name="T110" fmla="*/ 61 w 61"/>
                <a:gd name="T111" fmla="*/ 57 h 69"/>
                <a:gd name="T112" fmla="*/ 61 w 61"/>
                <a:gd name="T113" fmla="*/ 58 h 69"/>
                <a:gd name="T114" fmla="*/ 61 w 61"/>
                <a:gd name="T115" fmla="*/ 58 h 69"/>
                <a:gd name="T116" fmla="*/ 59 w 61"/>
                <a:gd name="T117" fmla="*/ 65 h 69"/>
                <a:gd name="T118" fmla="*/ 59 w 61"/>
                <a:gd name="T119" fmla="*/ 65 h 69"/>
                <a:gd name="T120" fmla="*/ 59 w 61"/>
                <a:gd name="T121" fmla="*/ 66 h 69"/>
                <a:gd name="T122" fmla="*/ 59 w 61"/>
                <a:gd name="T123" fmla="*/ 66 h 69"/>
                <a:gd name="T124" fmla="*/ 35 w 61"/>
                <a:gd name="T125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69">
                  <a:moveTo>
                    <a:pt x="35" y="55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2" y="17"/>
                    <a:pt x="2" y="15"/>
                  </a:cubicBezTo>
                  <a:cubicBezTo>
                    <a:pt x="0" y="12"/>
                    <a:pt x="0" y="8"/>
                    <a:pt x="3" y="5"/>
                  </a:cubicBezTo>
                  <a:cubicBezTo>
                    <a:pt x="3" y="4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1" y="0"/>
                    <a:pt x="14" y="0"/>
                    <a:pt x="17" y="2"/>
                  </a:cubicBezTo>
                  <a:cubicBezTo>
                    <a:pt x="18" y="2"/>
                    <a:pt x="20" y="4"/>
                    <a:pt x="21" y="5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5"/>
                    <a:pt x="17" y="4"/>
                    <a:pt x="16" y="3"/>
                  </a:cubicBezTo>
                  <a:cubicBezTo>
                    <a:pt x="14" y="2"/>
                    <a:pt x="11" y="1"/>
                    <a:pt x="8" y="3"/>
                  </a:cubicBezTo>
                  <a:cubicBezTo>
                    <a:pt x="7" y="3"/>
                    <a:pt x="7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9"/>
                    <a:pt x="2" y="12"/>
                    <a:pt x="3" y="15"/>
                  </a:cubicBezTo>
                  <a:cubicBezTo>
                    <a:pt x="4" y="16"/>
                    <a:pt x="5" y="18"/>
                    <a:pt x="6" y="1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63"/>
                    <a:pt x="45" y="64"/>
                    <a:pt x="46" y="65"/>
                  </a:cubicBezTo>
                  <a:cubicBezTo>
                    <a:pt x="47" y="65"/>
                    <a:pt x="47" y="65"/>
                    <a:pt x="48" y="66"/>
                  </a:cubicBezTo>
                  <a:cubicBezTo>
                    <a:pt x="50" y="67"/>
                    <a:pt x="52" y="67"/>
                    <a:pt x="55" y="66"/>
                  </a:cubicBezTo>
                  <a:cubicBezTo>
                    <a:pt x="55" y="66"/>
                    <a:pt x="55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9" y="64"/>
                    <a:pt x="59" y="62"/>
                    <a:pt x="59" y="61"/>
                  </a:cubicBezTo>
                  <a:cubicBezTo>
                    <a:pt x="60" y="59"/>
                    <a:pt x="60" y="58"/>
                    <a:pt x="59" y="56"/>
                  </a:cubicBezTo>
                  <a:cubicBezTo>
                    <a:pt x="59" y="56"/>
                    <a:pt x="59" y="55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2" y="35"/>
                    <a:pt x="35" y="28"/>
                    <a:pt x="29" y="21"/>
                  </a:cubicBezTo>
                  <a:cubicBezTo>
                    <a:pt x="26" y="18"/>
                    <a:pt x="23" y="16"/>
                    <a:pt x="20" y="18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6"/>
                    <a:pt x="17" y="28"/>
                    <a:pt x="19" y="29"/>
                  </a:cubicBezTo>
                  <a:cubicBezTo>
                    <a:pt x="25" y="37"/>
                    <a:pt x="32" y="44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1" y="45"/>
                    <a:pt x="24" y="38"/>
                    <a:pt x="18" y="31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7"/>
                    <a:pt x="15" y="26"/>
                    <a:pt x="15" y="24"/>
                  </a:cubicBezTo>
                  <a:cubicBezTo>
                    <a:pt x="15" y="22"/>
                    <a:pt x="15" y="20"/>
                    <a:pt x="16" y="19"/>
                  </a:cubicBezTo>
                  <a:cubicBezTo>
                    <a:pt x="17" y="18"/>
                    <a:pt x="17" y="18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6"/>
                    <a:pt x="23" y="15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9" y="30"/>
                    <a:pt x="48" y="40"/>
                    <a:pt x="58" y="51"/>
                  </a:cubicBezTo>
                  <a:cubicBezTo>
                    <a:pt x="58" y="52"/>
                    <a:pt x="59" y="53"/>
                    <a:pt x="60" y="53"/>
                  </a:cubicBezTo>
                  <a:cubicBezTo>
                    <a:pt x="60" y="54"/>
                    <a:pt x="60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59"/>
                    <a:pt x="61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2"/>
                    <a:pt x="61" y="63"/>
                    <a:pt x="60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7" y="67"/>
                    <a:pt x="57" y="67"/>
                    <a:pt x="56" y="67"/>
                  </a:cubicBezTo>
                  <a:cubicBezTo>
                    <a:pt x="53" y="69"/>
                    <a:pt x="50" y="69"/>
                    <a:pt x="47" y="67"/>
                  </a:cubicBezTo>
                  <a:cubicBezTo>
                    <a:pt x="47" y="67"/>
                    <a:pt x="46" y="66"/>
                    <a:pt x="45" y="66"/>
                  </a:cubicBezTo>
                  <a:cubicBezTo>
                    <a:pt x="44" y="65"/>
                    <a:pt x="43" y="64"/>
                    <a:pt x="43" y="63"/>
                  </a:cubicBezTo>
                  <a:lnTo>
                    <a:pt x="35" y="5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2" name="íŝḷiďê"/>
            <p:cNvSpPr/>
            <p:nvPr/>
          </p:nvSpPr>
          <p:spPr bwMode="auto">
            <a:xfrm>
              <a:off x="5195731" y="1366216"/>
              <a:ext cx="98944" cy="130704"/>
            </a:xfrm>
            <a:custGeom>
              <a:avLst/>
              <a:gdLst>
                <a:gd name="T0" fmla="*/ 19 w 39"/>
                <a:gd name="T1" fmla="*/ 51 h 52"/>
                <a:gd name="T2" fmla="*/ 36 w 39"/>
                <a:gd name="T3" fmla="*/ 17 h 52"/>
                <a:gd name="T4" fmla="*/ 35 w 39"/>
                <a:gd name="T5" fmla="*/ 16 h 52"/>
                <a:gd name="T6" fmla="*/ 19 w 39"/>
                <a:gd name="T7" fmla="*/ 49 h 52"/>
                <a:gd name="T8" fmla="*/ 18 w 39"/>
                <a:gd name="T9" fmla="*/ 51 h 52"/>
                <a:gd name="T10" fmla="*/ 32 w 39"/>
                <a:gd name="T11" fmla="*/ 5 h 52"/>
                <a:gd name="T12" fmla="*/ 29 w 39"/>
                <a:gd name="T13" fmla="*/ 16 h 52"/>
                <a:gd name="T14" fmla="*/ 18 w 39"/>
                <a:gd name="T15" fmla="*/ 51 h 52"/>
                <a:gd name="T16" fmla="*/ 18 w 39"/>
                <a:gd name="T17" fmla="*/ 51 h 52"/>
                <a:gd name="T18" fmla="*/ 31 w 39"/>
                <a:gd name="T19" fmla="*/ 9 h 52"/>
                <a:gd name="T20" fmla="*/ 27 w 39"/>
                <a:gd name="T21" fmla="*/ 20 h 52"/>
                <a:gd name="T22" fmla="*/ 18 w 39"/>
                <a:gd name="T23" fmla="*/ 51 h 52"/>
                <a:gd name="T24" fmla="*/ 16 w 39"/>
                <a:gd name="T25" fmla="*/ 50 h 52"/>
                <a:gd name="T26" fmla="*/ 18 w 39"/>
                <a:gd name="T27" fmla="*/ 25 h 52"/>
                <a:gd name="T28" fmla="*/ 19 w 39"/>
                <a:gd name="T29" fmla="*/ 23 h 52"/>
                <a:gd name="T30" fmla="*/ 29 w 39"/>
                <a:gd name="T31" fmla="*/ 6 h 52"/>
                <a:gd name="T32" fmla="*/ 29 w 39"/>
                <a:gd name="T33" fmla="*/ 6 h 52"/>
                <a:gd name="T34" fmla="*/ 29 w 39"/>
                <a:gd name="T35" fmla="*/ 6 h 52"/>
                <a:gd name="T36" fmla="*/ 29 w 39"/>
                <a:gd name="T37" fmla="*/ 6 h 52"/>
                <a:gd name="T38" fmla="*/ 29 w 39"/>
                <a:gd name="T39" fmla="*/ 6 h 52"/>
                <a:gd name="T40" fmla="*/ 30 w 39"/>
                <a:gd name="T41" fmla="*/ 6 h 52"/>
                <a:gd name="T42" fmla="*/ 30 w 39"/>
                <a:gd name="T43" fmla="*/ 6 h 52"/>
                <a:gd name="T44" fmla="*/ 30 w 39"/>
                <a:gd name="T45" fmla="*/ 6 h 52"/>
                <a:gd name="T46" fmla="*/ 30 w 39"/>
                <a:gd name="T47" fmla="*/ 6 h 52"/>
                <a:gd name="T48" fmla="*/ 30 w 39"/>
                <a:gd name="T49" fmla="*/ 6 h 52"/>
                <a:gd name="T50" fmla="*/ 30 w 39"/>
                <a:gd name="T51" fmla="*/ 6 h 52"/>
                <a:gd name="T52" fmla="*/ 30 w 39"/>
                <a:gd name="T53" fmla="*/ 6 h 52"/>
                <a:gd name="T54" fmla="*/ 30 w 39"/>
                <a:gd name="T55" fmla="*/ 6 h 52"/>
                <a:gd name="T56" fmla="*/ 29 w 39"/>
                <a:gd name="T57" fmla="*/ 11 h 52"/>
                <a:gd name="T58" fmla="*/ 22 w 39"/>
                <a:gd name="T59" fmla="*/ 25 h 52"/>
                <a:gd name="T60" fmla="*/ 18 w 39"/>
                <a:gd name="T61" fmla="*/ 25 h 52"/>
                <a:gd name="T62" fmla="*/ 18 w 39"/>
                <a:gd name="T63" fmla="*/ 25 h 52"/>
                <a:gd name="T64" fmla="*/ 18 w 39"/>
                <a:gd name="T65" fmla="*/ 25 h 52"/>
                <a:gd name="T66" fmla="*/ 14 w 39"/>
                <a:gd name="T67" fmla="*/ 35 h 52"/>
                <a:gd name="T68" fmla="*/ 15 w 39"/>
                <a:gd name="T69" fmla="*/ 29 h 52"/>
                <a:gd name="T70" fmla="*/ 16 w 39"/>
                <a:gd name="T71" fmla="*/ 25 h 52"/>
                <a:gd name="T72" fmla="*/ 18 w 39"/>
                <a:gd name="T73" fmla="*/ 25 h 52"/>
                <a:gd name="T74" fmla="*/ 4 w 39"/>
                <a:gd name="T75" fmla="*/ 48 h 52"/>
                <a:gd name="T76" fmla="*/ 11 w 39"/>
                <a:gd name="T77" fmla="*/ 23 h 52"/>
                <a:gd name="T78" fmla="*/ 7 w 39"/>
                <a:gd name="T79" fmla="*/ 12 h 52"/>
                <a:gd name="T80" fmla="*/ 9 w 39"/>
                <a:gd name="T81" fmla="*/ 0 h 52"/>
                <a:gd name="T82" fmla="*/ 12 w 39"/>
                <a:gd name="T83" fmla="*/ 2 h 52"/>
                <a:gd name="T84" fmla="*/ 12 w 39"/>
                <a:gd name="T85" fmla="*/ 2 h 52"/>
                <a:gd name="T86" fmla="*/ 12 w 39"/>
                <a:gd name="T87" fmla="*/ 2 h 52"/>
                <a:gd name="T88" fmla="*/ 12 w 39"/>
                <a:gd name="T89" fmla="*/ 2 h 52"/>
                <a:gd name="T90" fmla="*/ 12 w 39"/>
                <a:gd name="T91" fmla="*/ 2 h 52"/>
                <a:gd name="T92" fmla="*/ 12 w 39"/>
                <a:gd name="T93" fmla="*/ 2 h 52"/>
                <a:gd name="T94" fmla="*/ 12 w 39"/>
                <a:gd name="T95" fmla="*/ 2 h 52"/>
                <a:gd name="T96" fmla="*/ 13 w 39"/>
                <a:gd name="T97" fmla="*/ 5 h 52"/>
                <a:gd name="T98" fmla="*/ 16 w 39"/>
                <a:gd name="T99" fmla="*/ 25 h 52"/>
                <a:gd name="T100" fmla="*/ 15 w 39"/>
                <a:gd name="T101" fmla="*/ 29 h 52"/>
                <a:gd name="T102" fmla="*/ 1 w 39"/>
                <a:gd name="T103" fmla="*/ 5 h 52"/>
                <a:gd name="T104" fmla="*/ 3 w 39"/>
                <a:gd name="T105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" h="52">
                  <a:moveTo>
                    <a:pt x="19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5" y="6"/>
                    <a:pt x="35" y="7"/>
                  </a:cubicBezTo>
                  <a:cubicBezTo>
                    <a:pt x="38" y="8"/>
                    <a:pt x="39" y="11"/>
                    <a:pt x="38" y="14"/>
                  </a:cubicBezTo>
                  <a:cubicBezTo>
                    <a:pt x="38" y="16"/>
                    <a:pt x="36" y="17"/>
                    <a:pt x="36" y="17"/>
                  </a:cubicBezTo>
                  <a:cubicBezTo>
                    <a:pt x="34" y="19"/>
                    <a:pt x="32" y="20"/>
                    <a:pt x="29" y="20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1" y="18"/>
                    <a:pt x="32" y="17"/>
                    <a:pt x="33" y="17"/>
                  </a:cubicBezTo>
                  <a:cubicBezTo>
                    <a:pt x="34" y="17"/>
                    <a:pt x="34" y="17"/>
                    <a:pt x="35" y="16"/>
                  </a:cubicBezTo>
                  <a:cubicBezTo>
                    <a:pt x="35" y="16"/>
                    <a:pt x="36" y="16"/>
                    <a:pt x="36" y="15"/>
                  </a:cubicBezTo>
                  <a:cubicBezTo>
                    <a:pt x="37" y="13"/>
                    <a:pt x="37" y="10"/>
                    <a:pt x="34" y="9"/>
                  </a:cubicBezTo>
                  <a:cubicBezTo>
                    <a:pt x="33" y="8"/>
                    <a:pt x="33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lnTo>
                    <a:pt x="32" y="5"/>
                  </a:lnTo>
                  <a:close/>
                  <a:moveTo>
                    <a:pt x="19" y="49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49"/>
                    <a:pt x="19" y="49"/>
                    <a:pt x="19" y="49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2" y="5"/>
                    <a:pt x="32" y="5"/>
                    <a:pt x="32" y="5"/>
                  </a:cubicBezTo>
                  <a:close/>
                  <a:moveTo>
                    <a:pt x="28" y="20"/>
                  </a:moveTo>
                  <a:cubicBezTo>
                    <a:pt x="28" y="20"/>
                    <a:pt x="28" y="20"/>
                    <a:pt x="27" y="20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28" y="20"/>
                  </a:lnTo>
                  <a:close/>
                  <a:moveTo>
                    <a:pt x="19" y="49"/>
                  </a:moveTo>
                  <a:cubicBezTo>
                    <a:pt x="19" y="49"/>
                    <a:pt x="19" y="49"/>
                    <a:pt x="19" y="4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49"/>
                    <a:pt x="19" y="49"/>
                    <a:pt x="19" y="49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5"/>
                    <a:pt x="32" y="5"/>
                    <a:pt x="32" y="5"/>
                  </a:cubicBezTo>
                  <a:close/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lnTo>
                    <a:pt x="27" y="20"/>
                  </a:lnTo>
                  <a:close/>
                  <a:moveTo>
                    <a:pt x="21" y="25"/>
                  </a:moveTo>
                  <a:cubicBezTo>
                    <a:pt x="18" y="30"/>
                    <a:pt x="18" y="30"/>
                    <a:pt x="18" y="3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7" y="52"/>
                    <a:pt x="17" y="51"/>
                  </a:cubicBezTo>
                  <a:cubicBezTo>
                    <a:pt x="16" y="51"/>
                    <a:pt x="16" y="50"/>
                    <a:pt x="16" y="50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7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29" y="10"/>
                    <a:pt x="29" y="11"/>
                  </a:cubicBezTo>
                  <a:cubicBezTo>
                    <a:pt x="28" y="12"/>
                    <a:pt x="28" y="13"/>
                    <a:pt x="28" y="14"/>
                  </a:cubicBezTo>
                  <a:cubicBezTo>
                    <a:pt x="28" y="15"/>
                    <a:pt x="28" y="15"/>
                    <a:pt x="28" y="16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1"/>
                    <a:pt x="24" y="22"/>
                    <a:pt x="23" y="23"/>
                  </a:cubicBezTo>
                  <a:cubicBezTo>
                    <a:pt x="22" y="24"/>
                    <a:pt x="22" y="25"/>
                    <a:pt x="22" y="25"/>
                  </a:cubicBezTo>
                  <a:cubicBezTo>
                    <a:pt x="22" y="25"/>
                    <a:pt x="22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lose/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lose/>
                  <a:moveTo>
                    <a:pt x="18" y="25"/>
                  </a:moveTo>
                  <a:cubicBezTo>
                    <a:pt x="14" y="38"/>
                    <a:pt x="14" y="38"/>
                    <a:pt x="14" y="38"/>
                  </a:cubicBezTo>
                  <a:lnTo>
                    <a:pt x="18" y="25"/>
                  </a:lnTo>
                  <a:close/>
                  <a:moveTo>
                    <a:pt x="14" y="38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4" y="38"/>
                  </a:lnTo>
                  <a:close/>
                  <a:moveTo>
                    <a:pt x="14" y="37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4" y="37"/>
                  </a:lnTo>
                  <a:close/>
                  <a:moveTo>
                    <a:pt x="13" y="37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4" y="49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3" y="48"/>
                    <a:pt x="2" y="47"/>
                    <a:pt x="3" y="46"/>
                  </a:cubicBezTo>
                  <a:cubicBezTo>
                    <a:pt x="3" y="46"/>
                    <a:pt x="7" y="39"/>
                    <a:pt x="7" y="3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2"/>
                    <a:pt x="10" y="20"/>
                  </a:cubicBezTo>
                  <a:cubicBezTo>
                    <a:pt x="10" y="19"/>
                    <a:pt x="9" y="17"/>
                    <a:pt x="9" y="17"/>
                  </a:cubicBezTo>
                  <a:cubicBezTo>
                    <a:pt x="9" y="16"/>
                    <a:pt x="8" y="15"/>
                    <a:pt x="6" y="14"/>
                  </a:cubicBezTo>
                  <a:cubicBezTo>
                    <a:pt x="6" y="14"/>
                    <a:pt x="5" y="14"/>
                    <a:pt x="5" y="1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10" y="11"/>
                    <a:pt x="11" y="10"/>
                  </a:cubicBezTo>
                  <a:cubicBezTo>
                    <a:pt x="11" y="9"/>
                    <a:pt x="11" y="8"/>
                    <a:pt x="11" y="7"/>
                  </a:cubicBezTo>
                  <a:cubicBezTo>
                    <a:pt x="11" y="5"/>
                    <a:pt x="10" y="4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3" y="2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4"/>
                    <a:pt x="14" y="24"/>
                  </a:cubicBezTo>
                  <a:cubicBezTo>
                    <a:pt x="14" y="24"/>
                    <a:pt x="14" y="24"/>
                    <a:pt x="15" y="24"/>
                  </a:cubicBezTo>
                  <a:cubicBezTo>
                    <a:pt x="15" y="24"/>
                    <a:pt x="16" y="24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13" y="37"/>
                  </a:lnTo>
                  <a:close/>
                  <a:moveTo>
                    <a:pt x="5" y="14"/>
                  </a:moveTo>
                  <a:cubicBezTo>
                    <a:pt x="3" y="13"/>
                    <a:pt x="2" y="11"/>
                    <a:pt x="1" y="9"/>
                  </a:cubicBezTo>
                  <a:cubicBezTo>
                    <a:pt x="1" y="9"/>
                    <a:pt x="0" y="8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2"/>
                    <a:pt x="4" y="1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4" y="3"/>
                    <a:pt x="2" y="5"/>
                    <a:pt x="2" y="8"/>
                  </a:cubicBezTo>
                  <a:cubicBezTo>
                    <a:pt x="2" y="8"/>
                    <a:pt x="3" y="8"/>
                    <a:pt x="3" y="9"/>
                  </a:cubicBezTo>
                  <a:cubicBezTo>
                    <a:pt x="3" y="9"/>
                    <a:pt x="4" y="10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lnTo>
                    <a:pt x="5" y="1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3" name="ïṡ1iḍê"/>
            <p:cNvSpPr/>
            <p:nvPr/>
          </p:nvSpPr>
          <p:spPr bwMode="auto">
            <a:xfrm>
              <a:off x="5975068" y="1175657"/>
              <a:ext cx="103831" cy="120932"/>
            </a:xfrm>
            <a:custGeom>
              <a:avLst/>
              <a:gdLst>
                <a:gd name="T0" fmla="*/ 39 w 41"/>
                <a:gd name="T1" fmla="*/ 43 h 48"/>
                <a:gd name="T2" fmla="*/ 35 w 41"/>
                <a:gd name="T3" fmla="*/ 46 h 48"/>
                <a:gd name="T4" fmla="*/ 35 w 41"/>
                <a:gd name="T5" fmla="*/ 46 h 48"/>
                <a:gd name="T6" fmla="*/ 35 w 41"/>
                <a:gd name="T7" fmla="*/ 46 h 48"/>
                <a:gd name="T8" fmla="*/ 31 w 41"/>
                <a:gd name="T9" fmla="*/ 36 h 48"/>
                <a:gd name="T10" fmla="*/ 35 w 41"/>
                <a:gd name="T11" fmla="*/ 47 h 48"/>
                <a:gd name="T12" fmla="*/ 26 w 41"/>
                <a:gd name="T13" fmla="*/ 28 h 48"/>
                <a:gd name="T14" fmla="*/ 26 w 41"/>
                <a:gd name="T15" fmla="*/ 21 h 48"/>
                <a:gd name="T16" fmla="*/ 26 w 41"/>
                <a:gd name="T17" fmla="*/ 28 h 48"/>
                <a:gd name="T18" fmla="*/ 24 w 41"/>
                <a:gd name="T19" fmla="*/ 10 h 48"/>
                <a:gd name="T20" fmla="*/ 26 w 41"/>
                <a:gd name="T21" fmla="*/ 3 h 48"/>
                <a:gd name="T22" fmla="*/ 25 w 41"/>
                <a:gd name="T23" fmla="*/ 22 h 48"/>
                <a:gd name="T24" fmla="*/ 24 w 41"/>
                <a:gd name="T25" fmla="*/ 24 h 48"/>
                <a:gd name="T26" fmla="*/ 24 w 41"/>
                <a:gd name="T27" fmla="*/ 3 h 48"/>
                <a:gd name="T28" fmla="*/ 24 w 41"/>
                <a:gd name="T29" fmla="*/ 30 h 48"/>
                <a:gd name="T30" fmla="*/ 24 w 41"/>
                <a:gd name="T31" fmla="*/ 24 h 48"/>
                <a:gd name="T32" fmla="*/ 24 w 41"/>
                <a:gd name="T33" fmla="*/ 10 h 48"/>
                <a:gd name="T34" fmla="*/ 24 w 41"/>
                <a:gd name="T35" fmla="*/ 1 h 48"/>
                <a:gd name="T36" fmla="*/ 22 w 41"/>
                <a:gd name="T37" fmla="*/ 25 h 48"/>
                <a:gd name="T38" fmla="*/ 24 w 41"/>
                <a:gd name="T39" fmla="*/ 24 h 48"/>
                <a:gd name="T40" fmla="*/ 24 w 41"/>
                <a:gd name="T41" fmla="*/ 24 h 48"/>
                <a:gd name="T42" fmla="*/ 23 w 41"/>
                <a:gd name="T43" fmla="*/ 24 h 48"/>
                <a:gd name="T44" fmla="*/ 23 w 41"/>
                <a:gd name="T45" fmla="*/ 24 h 48"/>
                <a:gd name="T46" fmla="*/ 23 w 41"/>
                <a:gd name="T47" fmla="*/ 24 h 48"/>
                <a:gd name="T48" fmla="*/ 23 w 41"/>
                <a:gd name="T49" fmla="*/ 24 h 48"/>
                <a:gd name="T50" fmla="*/ 23 w 41"/>
                <a:gd name="T51" fmla="*/ 24 h 48"/>
                <a:gd name="T52" fmla="*/ 23 w 41"/>
                <a:gd name="T53" fmla="*/ 24 h 48"/>
                <a:gd name="T54" fmla="*/ 23 w 41"/>
                <a:gd name="T55" fmla="*/ 24 h 48"/>
                <a:gd name="T56" fmla="*/ 24 w 41"/>
                <a:gd name="T57" fmla="*/ 24 h 48"/>
                <a:gd name="T58" fmla="*/ 23 w 41"/>
                <a:gd name="T59" fmla="*/ 11 h 48"/>
                <a:gd name="T60" fmla="*/ 22 w 41"/>
                <a:gd name="T61" fmla="*/ 2 h 48"/>
                <a:gd name="T62" fmla="*/ 14 w 41"/>
                <a:gd name="T63" fmla="*/ 23 h 48"/>
                <a:gd name="T64" fmla="*/ 11 w 41"/>
                <a:gd name="T65" fmla="*/ 17 h 48"/>
                <a:gd name="T66" fmla="*/ 7 w 41"/>
                <a:gd name="T67" fmla="*/ 10 h 48"/>
                <a:gd name="T68" fmla="*/ 7 w 41"/>
                <a:gd name="T69" fmla="*/ 10 h 48"/>
                <a:gd name="T70" fmla="*/ 7 w 41"/>
                <a:gd name="T71" fmla="*/ 10 h 48"/>
                <a:gd name="T72" fmla="*/ 7 w 41"/>
                <a:gd name="T73" fmla="*/ 10 h 48"/>
                <a:gd name="T74" fmla="*/ 7 w 41"/>
                <a:gd name="T75" fmla="*/ 10 h 48"/>
                <a:gd name="T76" fmla="*/ 7 w 41"/>
                <a:gd name="T77" fmla="*/ 10 h 48"/>
                <a:gd name="T78" fmla="*/ 7 w 41"/>
                <a:gd name="T79" fmla="*/ 10 h 48"/>
                <a:gd name="T80" fmla="*/ 7 w 41"/>
                <a:gd name="T81" fmla="*/ 10 h 48"/>
                <a:gd name="T82" fmla="*/ 7 w 41"/>
                <a:gd name="T83" fmla="*/ 10 h 48"/>
                <a:gd name="T84" fmla="*/ 7 w 41"/>
                <a:gd name="T85" fmla="*/ 10 h 48"/>
                <a:gd name="T86" fmla="*/ 7 w 41"/>
                <a:gd name="T87" fmla="*/ 10 h 48"/>
                <a:gd name="T88" fmla="*/ 7 w 41"/>
                <a:gd name="T89" fmla="*/ 10 h 48"/>
                <a:gd name="T90" fmla="*/ 22 w 41"/>
                <a:gd name="T91" fmla="*/ 25 h 48"/>
                <a:gd name="T92" fmla="*/ 20 w 41"/>
                <a:gd name="T93" fmla="*/ 3 h 48"/>
                <a:gd name="T94" fmla="*/ 15 w 41"/>
                <a:gd name="T95" fmla="*/ 5 h 48"/>
                <a:gd name="T96" fmla="*/ 15 w 41"/>
                <a:gd name="T97" fmla="*/ 5 h 48"/>
                <a:gd name="T98" fmla="*/ 15 w 41"/>
                <a:gd name="T99" fmla="*/ 5 h 48"/>
                <a:gd name="T100" fmla="*/ 15 w 41"/>
                <a:gd name="T101" fmla="*/ 5 h 48"/>
                <a:gd name="T102" fmla="*/ 15 w 41"/>
                <a:gd name="T103" fmla="*/ 5 h 48"/>
                <a:gd name="T104" fmla="*/ 15 w 41"/>
                <a:gd name="T105" fmla="*/ 5 h 48"/>
                <a:gd name="T106" fmla="*/ 15 w 41"/>
                <a:gd name="T107" fmla="*/ 5 h 48"/>
                <a:gd name="T108" fmla="*/ 15 w 41"/>
                <a:gd name="T109" fmla="*/ 5 h 48"/>
                <a:gd name="T110" fmla="*/ 15 w 41"/>
                <a:gd name="T111" fmla="*/ 5 h 48"/>
                <a:gd name="T112" fmla="*/ 15 w 41"/>
                <a:gd name="T113" fmla="*/ 5 h 48"/>
                <a:gd name="T114" fmla="*/ 1 w 41"/>
                <a:gd name="T115" fmla="*/ 20 h 48"/>
                <a:gd name="T116" fmla="*/ 6 w 41"/>
                <a:gd name="T117" fmla="*/ 1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" h="48"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40" y="41"/>
                    <a:pt x="41" y="41"/>
                  </a:cubicBezTo>
                  <a:cubicBezTo>
                    <a:pt x="41" y="41"/>
                    <a:pt x="41" y="42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lose/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lose/>
                  <a:moveTo>
                    <a:pt x="26" y="22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8"/>
                    <a:pt x="33" y="47"/>
                    <a:pt x="33" y="47"/>
                  </a:cubicBezTo>
                  <a:cubicBezTo>
                    <a:pt x="33" y="46"/>
                    <a:pt x="29" y="39"/>
                    <a:pt x="29" y="3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2"/>
                    <a:pt x="26" y="22"/>
                    <a:pt x="26" y="22"/>
                  </a:cubicBezTo>
                  <a:close/>
                  <a:moveTo>
                    <a:pt x="26" y="3"/>
                  </a:moveTo>
                  <a:cubicBezTo>
                    <a:pt x="27" y="4"/>
                    <a:pt x="27" y="6"/>
                    <a:pt x="27" y="6"/>
                  </a:cubicBezTo>
                  <a:cubicBezTo>
                    <a:pt x="28" y="8"/>
                    <a:pt x="27" y="10"/>
                    <a:pt x="26" y="12"/>
                  </a:cubicBezTo>
                  <a:cubicBezTo>
                    <a:pt x="26" y="3"/>
                    <a:pt x="26" y="3"/>
                    <a:pt x="26" y="3"/>
                  </a:cubicBezTo>
                  <a:close/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5" y="22"/>
                  </a:moveTo>
                  <a:cubicBezTo>
                    <a:pt x="26" y="22"/>
                    <a:pt x="26" y="22"/>
                    <a:pt x="26" y="2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4"/>
                    <a:pt x="25" y="4"/>
                    <a:pt x="24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2"/>
                    <a:pt x="25" y="2"/>
                  </a:cubicBezTo>
                  <a:cubicBezTo>
                    <a:pt x="26" y="2"/>
                    <a:pt x="26" y="2"/>
                    <a:pt x="26" y="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3"/>
                    <a:pt x="25" y="15"/>
                    <a:pt x="24" y="15"/>
                  </a:cubicBezTo>
                  <a:cubicBezTo>
                    <a:pt x="24" y="16"/>
                    <a:pt x="25" y="17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2"/>
                    <a:pt x="25" y="22"/>
                  </a:cubicBezTo>
                  <a:close/>
                  <a:moveTo>
                    <a:pt x="24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0"/>
                    <a:pt x="24" y="30"/>
                    <a:pt x="24" y="30"/>
                  </a:cubicBezTo>
                  <a:close/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4" y="1"/>
                    <a:pt x="24" y="1"/>
                  </a:cubicBezTo>
                  <a:close/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lnTo>
                    <a:pt x="24" y="10"/>
                  </a:lnTo>
                  <a:close/>
                  <a:moveTo>
                    <a:pt x="24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0"/>
                    <a:pt x="24" y="30"/>
                    <a:pt x="24" y="30"/>
                  </a:cubicBezTo>
                  <a:close/>
                  <a:moveTo>
                    <a:pt x="24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3"/>
                    <a:pt x="24" y="23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lose/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lnTo>
                    <a:pt x="24" y="1"/>
                  </a:lnTo>
                  <a:close/>
                  <a:moveTo>
                    <a:pt x="24" y="29"/>
                  </a:moveTo>
                  <a:cubicBezTo>
                    <a:pt x="22" y="28"/>
                    <a:pt x="22" y="28"/>
                    <a:pt x="22" y="28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9"/>
                    <a:pt x="24" y="29"/>
                    <a:pt x="24" y="29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3" y="23"/>
                    <a:pt x="23" y="2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1"/>
                    <a:pt x="24" y="10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0"/>
                  </a:moveTo>
                  <a:cubicBezTo>
                    <a:pt x="22" y="0"/>
                    <a:pt x="23" y="1"/>
                    <a:pt x="24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2" y="2"/>
                    <a:pt x="22" y="2"/>
                  </a:cubicBezTo>
                  <a:lnTo>
                    <a:pt x="22" y="0"/>
                  </a:lnTo>
                  <a:close/>
                  <a:moveTo>
                    <a:pt x="22" y="28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8" y="25"/>
                    <a:pt x="17" y="25"/>
                  </a:cubicBezTo>
                  <a:cubicBezTo>
                    <a:pt x="16" y="24"/>
                    <a:pt x="14" y="23"/>
                    <a:pt x="14" y="23"/>
                  </a:cubicBezTo>
                  <a:cubicBezTo>
                    <a:pt x="13" y="23"/>
                    <a:pt x="12" y="23"/>
                    <a:pt x="11" y="23"/>
                  </a:cubicBezTo>
                  <a:cubicBezTo>
                    <a:pt x="9" y="23"/>
                    <a:pt x="8" y="23"/>
                    <a:pt x="7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1" y="18"/>
                    <a:pt x="11" y="17"/>
                  </a:cubicBezTo>
                  <a:cubicBezTo>
                    <a:pt x="11" y="16"/>
                    <a:pt x="10" y="15"/>
                    <a:pt x="9" y="15"/>
                  </a:cubicBezTo>
                  <a:cubicBezTo>
                    <a:pt x="8" y="14"/>
                    <a:pt x="7" y="13"/>
                    <a:pt x="7" y="1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2" y="28"/>
                    <a:pt x="22" y="28"/>
                    <a:pt x="22" y="28"/>
                  </a:cubicBezTo>
                  <a:close/>
                  <a:moveTo>
                    <a:pt x="22" y="19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8" y="7"/>
                    <a:pt x="17" y="6"/>
                    <a:pt x="18" y="5"/>
                  </a:cubicBezTo>
                  <a:cubicBezTo>
                    <a:pt x="18" y="4"/>
                    <a:pt x="19" y="3"/>
                    <a:pt x="20" y="3"/>
                  </a:cubicBezTo>
                  <a:cubicBezTo>
                    <a:pt x="20" y="2"/>
                    <a:pt x="21" y="2"/>
                    <a:pt x="2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18" y="1"/>
                    <a:pt x="16" y="2"/>
                    <a:pt x="15" y="2"/>
                  </a:cubicBezTo>
                  <a:cubicBezTo>
                    <a:pt x="15" y="2"/>
                    <a:pt x="15" y="3"/>
                    <a:pt x="15" y="3"/>
                  </a:cubicBezTo>
                  <a:cubicBezTo>
                    <a:pt x="14" y="3"/>
                    <a:pt x="14" y="4"/>
                    <a:pt x="15" y="4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4" y="5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6" y="7"/>
                    <a:pt x="16" y="7"/>
                  </a:cubicBezTo>
                  <a:lnTo>
                    <a:pt x="22" y="19"/>
                  </a:lnTo>
                  <a:close/>
                  <a:moveTo>
                    <a:pt x="7" y="23"/>
                  </a:moveTo>
                  <a:cubicBezTo>
                    <a:pt x="6" y="23"/>
                    <a:pt x="5" y="23"/>
                    <a:pt x="4" y="22"/>
                  </a:cubicBezTo>
                  <a:cubicBezTo>
                    <a:pt x="4" y="22"/>
                    <a:pt x="2" y="22"/>
                    <a:pt x="1" y="20"/>
                  </a:cubicBezTo>
                  <a:cubicBezTo>
                    <a:pt x="0" y="17"/>
                    <a:pt x="0" y="15"/>
                    <a:pt x="2" y="13"/>
                  </a:cubicBezTo>
                  <a:cubicBezTo>
                    <a:pt x="2" y="12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4" y="13"/>
                    <a:pt x="3" y="14"/>
                  </a:cubicBezTo>
                  <a:cubicBezTo>
                    <a:pt x="2" y="16"/>
                    <a:pt x="2" y="19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lnTo>
                    <a:pt x="7" y="2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4" name="îṩlïḋe"/>
            <p:cNvSpPr/>
            <p:nvPr/>
          </p:nvSpPr>
          <p:spPr bwMode="auto">
            <a:xfrm>
              <a:off x="5727097" y="2444829"/>
              <a:ext cx="134369" cy="172236"/>
            </a:xfrm>
            <a:custGeom>
              <a:avLst/>
              <a:gdLst>
                <a:gd name="T0" fmla="*/ 51 w 53"/>
                <a:gd name="T1" fmla="*/ 24 h 68"/>
                <a:gd name="T2" fmla="*/ 34 w 53"/>
                <a:gd name="T3" fmla="*/ 18 h 68"/>
                <a:gd name="T4" fmla="*/ 27 w 53"/>
                <a:gd name="T5" fmla="*/ 20 h 68"/>
                <a:gd name="T6" fmla="*/ 21 w 53"/>
                <a:gd name="T7" fmla="*/ 18 h 68"/>
                <a:gd name="T8" fmla="*/ 17 w 53"/>
                <a:gd name="T9" fmla="*/ 18 h 68"/>
                <a:gd name="T10" fmla="*/ 7 w 53"/>
                <a:gd name="T11" fmla="*/ 21 h 68"/>
                <a:gd name="T12" fmla="*/ 1 w 53"/>
                <a:gd name="T13" fmla="*/ 28 h 68"/>
                <a:gd name="T14" fmla="*/ 0 w 53"/>
                <a:gd name="T15" fmla="*/ 36 h 68"/>
                <a:gd name="T16" fmla="*/ 0 w 53"/>
                <a:gd name="T17" fmla="*/ 38 h 68"/>
                <a:gd name="T18" fmla="*/ 6 w 53"/>
                <a:gd name="T19" fmla="*/ 56 h 68"/>
                <a:gd name="T20" fmla="*/ 14 w 53"/>
                <a:gd name="T21" fmla="*/ 66 h 68"/>
                <a:gd name="T22" fmla="*/ 24 w 53"/>
                <a:gd name="T23" fmla="*/ 64 h 68"/>
                <a:gd name="T24" fmla="*/ 33 w 53"/>
                <a:gd name="T25" fmla="*/ 65 h 68"/>
                <a:gd name="T26" fmla="*/ 36 w 53"/>
                <a:gd name="T27" fmla="*/ 66 h 68"/>
                <a:gd name="T28" fmla="*/ 48 w 53"/>
                <a:gd name="T29" fmla="*/ 60 h 68"/>
                <a:gd name="T30" fmla="*/ 53 w 53"/>
                <a:gd name="T31" fmla="*/ 51 h 68"/>
                <a:gd name="T32" fmla="*/ 45 w 53"/>
                <a:gd name="T33" fmla="*/ 41 h 68"/>
                <a:gd name="T34" fmla="*/ 51 w 53"/>
                <a:gd name="T35" fmla="*/ 24 h 68"/>
                <a:gd name="T36" fmla="*/ 26 w 53"/>
                <a:gd name="T37" fmla="*/ 15 h 68"/>
                <a:gd name="T38" fmla="*/ 29 w 53"/>
                <a:gd name="T39" fmla="*/ 5 h 68"/>
                <a:gd name="T40" fmla="*/ 38 w 53"/>
                <a:gd name="T41" fmla="*/ 0 h 68"/>
                <a:gd name="T42" fmla="*/ 31 w 53"/>
                <a:gd name="T43" fmla="*/ 14 h 68"/>
                <a:gd name="T44" fmla="*/ 26 w 53"/>
                <a:gd name="T45" fmla="*/ 1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68">
                  <a:moveTo>
                    <a:pt x="51" y="24"/>
                  </a:moveTo>
                  <a:cubicBezTo>
                    <a:pt x="47" y="18"/>
                    <a:pt x="40" y="16"/>
                    <a:pt x="34" y="18"/>
                  </a:cubicBezTo>
                  <a:cubicBezTo>
                    <a:pt x="31" y="19"/>
                    <a:pt x="29" y="20"/>
                    <a:pt x="27" y="20"/>
                  </a:cubicBezTo>
                  <a:cubicBezTo>
                    <a:pt x="24" y="20"/>
                    <a:pt x="23" y="19"/>
                    <a:pt x="21" y="18"/>
                  </a:cubicBezTo>
                  <a:cubicBezTo>
                    <a:pt x="20" y="18"/>
                    <a:pt x="19" y="18"/>
                    <a:pt x="17" y="18"/>
                  </a:cubicBezTo>
                  <a:cubicBezTo>
                    <a:pt x="14" y="17"/>
                    <a:pt x="10" y="18"/>
                    <a:pt x="7" y="21"/>
                  </a:cubicBezTo>
                  <a:cubicBezTo>
                    <a:pt x="5" y="23"/>
                    <a:pt x="3" y="25"/>
                    <a:pt x="1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4"/>
                    <a:pt x="3" y="50"/>
                    <a:pt x="6" y="56"/>
                  </a:cubicBezTo>
                  <a:cubicBezTo>
                    <a:pt x="8" y="60"/>
                    <a:pt x="10" y="64"/>
                    <a:pt x="14" y="66"/>
                  </a:cubicBezTo>
                  <a:cubicBezTo>
                    <a:pt x="18" y="68"/>
                    <a:pt x="20" y="66"/>
                    <a:pt x="24" y="64"/>
                  </a:cubicBezTo>
                  <a:cubicBezTo>
                    <a:pt x="27" y="63"/>
                    <a:pt x="31" y="63"/>
                    <a:pt x="33" y="65"/>
                  </a:cubicBezTo>
                  <a:cubicBezTo>
                    <a:pt x="34" y="65"/>
                    <a:pt x="35" y="66"/>
                    <a:pt x="36" y="66"/>
                  </a:cubicBezTo>
                  <a:cubicBezTo>
                    <a:pt x="41" y="68"/>
                    <a:pt x="45" y="64"/>
                    <a:pt x="48" y="60"/>
                  </a:cubicBezTo>
                  <a:cubicBezTo>
                    <a:pt x="51" y="56"/>
                    <a:pt x="53" y="51"/>
                    <a:pt x="53" y="51"/>
                  </a:cubicBezTo>
                  <a:cubicBezTo>
                    <a:pt x="53" y="51"/>
                    <a:pt x="47" y="48"/>
                    <a:pt x="45" y="41"/>
                  </a:cubicBezTo>
                  <a:cubicBezTo>
                    <a:pt x="43" y="34"/>
                    <a:pt x="46" y="27"/>
                    <a:pt x="51" y="24"/>
                  </a:cubicBezTo>
                  <a:close/>
                  <a:moveTo>
                    <a:pt x="26" y="15"/>
                  </a:moveTo>
                  <a:cubicBezTo>
                    <a:pt x="26" y="15"/>
                    <a:pt x="26" y="8"/>
                    <a:pt x="29" y="5"/>
                  </a:cubicBezTo>
                  <a:cubicBezTo>
                    <a:pt x="32" y="1"/>
                    <a:pt x="38" y="0"/>
                    <a:pt x="38" y="0"/>
                  </a:cubicBezTo>
                  <a:cubicBezTo>
                    <a:pt x="37" y="5"/>
                    <a:pt x="36" y="12"/>
                    <a:pt x="31" y="14"/>
                  </a:cubicBezTo>
                  <a:cubicBezTo>
                    <a:pt x="29" y="15"/>
                    <a:pt x="26" y="15"/>
                    <a:pt x="26" y="1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5" name="iS1ïďe"/>
            <p:cNvSpPr/>
            <p:nvPr/>
          </p:nvSpPr>
          <p:spPr bwMode="auto">
            <a:xfrm>
              <a:off x="4924551" y="1816962"/>
              <a:ext cx="134369" cy="172236"/>
            </a:xfrm>
            <a:custGeom>
              <a:avLst/>
              <a:gdLst>
                <a:gd name="T0" fmla="*/ 51 w 53"/>
                <a:gd name="T1" fmla="*/ 24 h 68"/>
                <a:gd name="T2" fmla="*/ 34 w 53"/>
                <a:gd name="T3" fmla="*/ 18 h 68"/>
                <a:gd name="T4" fmla="*/ 27 w 53"/>
                <a:gd name="T5" fmla="*/ 20 h 68"/>
                <a:gd name="T6" fmla="*/ 21 w 53"/>
                <a:gd name="T7" fmla="*/ 18 h 68"/>
                <a:gd name="T8" fmla="*/ 17 w 53"/>
                <a:gd name="T9" fmla="*/ 18 h 68"/>
                <a:gd name="T10" fmla="*/ 7 w 53"/>
                <a:gd name="T11" fmla="*/ 21 h 68"/>
                <a:gd name="T12" fmla="*/ 1 w 53"/>
                <a:gd name="T13" fmla="*/ 28 h 68"/>
                <a:gd name="T14" fmla="*/ 0 w 53"/>
                <a:gd name="T15" fmla="*/ 36 h 68"/>
                <a:gd name="T16" fmla="*/ 0 w 53"/>
                <a:gd name="T17" fmla="*/ 38 h 68"/>
                <a:gd name="T18" fmla="*/ 6 w 53"/>
                <a:gd name="T19" fmla="*/ 56 h 68"/>
                <a:gd name="T20" fmla="*/ 14 w 53"/>
                <a:gd name="T21" fmla="*/ 66 h 68"/>
                <a:gd name="T22" fmla="*/ 24 w 53"/>
                <a:gd name="T23" fmla="*/ 64 h 68"/>
                <a:gd name="T24" fmla="*/ 33 w 53"/>
                <a:gd name="T25" fmla="*/ 65 h 68"/>
                <a:gd name="T26" fmla="*/ 36 w 53"/>
                <a:gd name="T27" fmla="*/ 66 h 68"/>
                <a:gd name="T28" fmla="*/ 48 w 53"/>
                <a:gd name="T29" fmla="*/ 60 h 68"/>
                <a:gd name="T30" fmla="*/ 53 w 53"/>
                <a:gd name="T31" fmla="*/ 51 h 68"/>
                <a:gd name="T32" fmla="*/ 45 w 53"/>
                <a:gd name="T33" fmla="*/ 41 h 68"/>
                <a:gd name="T34" fmla="*/ 51 w 53"/>
                <a:gd name="T35" fmla="*/ 24 h 68"/>
                <a:gd name="T36" fmla="*/ 26 w 53"/>
                <a:gd name="T37" fmla="*/ 15 h 68"/>
                <a:gd name="T38" fmla="*/ 29 w 53"/>
                <a:gd name="T39" fmla="*/ 5 h 68"/>
                <a:gd name="T40" fmla="*/ 38 w 53"/>
                <a:gd name="T41" fmla="*/ 0 h 68"/>
                <a:gd name="T42" fmla="*/ 31 w 53"/>
                <a:gd name="T43" fmla="*/ 14 h 68"/>
                <a:gd name="T44" fmla="*/ 26 w 53"/>
                <a:gd name="T45" fmla="*/ 1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68">
                  <a:moveTo>
                    <a:pt x="51" y="24"/>
                  </a:moveTo>
                  <a:cubicBezTo>
                    <a:pt x="47" y="18"/>
                    <a:pt x="40" y="16"/>
                    <a:pt x="34" y="18"/>
                  </a:cubicBezTo>
                  <a:cubicBezTo>
                    <a:pt x="31" y="19"/>
                    <a:pt x="29" y="20"/>
                    <a:pt x="27" y="20"/>
                  </a:cubicBezTo>
                  <a:cubicBezTo>
                    <a:pt x="24" y="20"/>
                    <a:pt x="23" y="19"/>
                    <a:pt x="21" y="18"/>
                  </a:cubicBezTo>
                  <a:cubicBezTo>
                    <a:pt x="20" y="18"/>
                    <a:pt x="19" y="18"/>
                    <a:pt x="17" y="18"/>
                  </a:cubicBezTo>
                  <a:cubicBezTo>
                    <a:pt x="14" y="17"/>
                    <a:pt x="10" y="18"/>
                    <a:pt x="7" y="21"/>
                  </a:cubicBezTo>
                  <a:cubicBezTo>
                    <a:pt x="5" y="23"/>
                    <a:pt x="3" y="25"/>
                    <a:pt x="1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4"/>
                    <a:pt x="3" y="50"/>
                    <a:pt x="6" y="56"/>
                  </a:cubicBezTo>
                  <a:cubicBezTo>
                    <a:pt x="8" y="60"/>
                    <a:pt x="10" y="64"/>
                    <a:pt x="14" y="66"/>
                  </a:cubicBezTo>
                  <a:cubicBezTo>
                    <a:pt x="18" y="68"/>
                    <a:pt x="20" y="66"/>
                    <a:pt x="24" y="64"/>
                  </a:cubicBezTo>
                  <a:cubicBezTo>
                    <a:pt x="27" y="63"/>
                    <a:pt x="31" y="63"/>
                    <a:pt x="33" y="65"/>
                  </a:cubicBezTo>
                  <a:cubicBezTo>
                    <a:pt x="34" y="65"/>
                    <a:pt x="35" y="66"/>
                    <a:pt x="36" y="66"/>
                  </a:cubicBezTo>
                  <a:cubicBezTo>
                    <a:pt x="41" y="68"/>
                    <a:pt x="45" y="64"/>
                    <a:pt x="48" y="60"/>
                  </a:cubicBezTo>
                  <a:cubicBezTo>
                    <a:pt x="51" y="56"/>
                    <a:pt x="53" y="51"/>
                    <a:pt x="53" y="51"/>
                  </a:cubicBezTo>
                  <a:cubicBezTo>
                    <a:pt x="53" y="51"/>
                    <a:pt x="47" y="48"/>
                    <a:pt x="45" y="41"/>
                  </a:cubicBezTo>
                  <a:cubicBezTo>
                    <a:pt x="43" y="34"/>
                    <a:pt x="46" y="27"/>
                    <a:pt x="51" y="24"/>
                  </a:cubicBezTo>
                  <a:close/>
                  <a:moveTo>
                    <a:pt x="26" y="15"/>
                  </a:moveTo>
                  <a:cubicBezTo>
                    <a:pt x="26" y="15"/>
                    <a:pt x="26" y="8"/>
                    <a:pt x="29" y="5"/>
                  </a:cubicBezTo>
                  <a:cubicBezTo>
                    <a:pt x="32" y="1"/>
                    <a:pt x="38" y="0"/>
                    <a:pt x="38" y="0"/>
                  </a:cubicBezTo>
                  <a:cubicBezTo>
                    <a:pt x="37" y="5"/>
                    <a:pt x="36" y="12"/>
                    <a:pt x="31" y="14"/>
                  </a:cubicBezTo>
                  <a:cubicBezTo>
                    <a:pt x="29" y="15"/>
                    <a:pt x="26" y="15"/>
                    <a:pt x="26" y="1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6" name="íšľídê"/>
            <p:cNvSpPr/>
            <p:nvPr/>
          </p:nvSpPr>
          <p:spPr bwMode="auto">
            <a:xfrm>
              <a:off x="5402169" y="2267707"/>
              <a:ext cx="186895" cy="184452"/>
            </a:xfrm>
            <a:custGeom>
              <a:avLst/>
              <a:gdLst>
                <a:gd name="T0" fmla="*/ 63 w 74"/>
                <a:gd name="T1" fmla="*/ 11 h 73"/>
                <a:gd name="T2" fmla="*/ 74 w 74"/>
                <a:gd name="T3" fmla="*/ 37 h 73"/>
                <a:gd name="T4" fmla="*/ 74 w 74"/>
                <a:gd name="T5" fmla="*/ 37 h 73"/>
                <a:gd name="T6" fmla="*/ 63 w 74"/>
                <a:gd name="T7" fmla="*/ 63 h 73"/>
                <a:gd name="T8" fmla="*/ 39 w 74"/>
                <a:gd name="T9" fmla="*/ 61 h 73"/>
                <a:gd name="T10" fmla="*/ 41 w 74"/>
                <a:gd name="T11" fmla="*/ 56 h 73"/>
                <a:gd name="T12" fmla="*/ 49 w 74"/>
                <a:gd name="T13" fmla="*/ 53 h 73"/>
                <a:gd name="T14" fmla="*/ 53 w 74"/>
                <a:gd name="T15" fmla="*/ 45 h 73"/>
                <a:gd name="T16" fmla="*/ 50 w 74"/>
                <a:gd name="T17" fmla="*/ 36 h 73"/>
                <a:gd name="T18" fmla="*/ 40 w 74"/>
                <a:gd name="T19" fmla="*/ 31 h 73"/>
                <a:gd name="T20" fmla="*/ 39 w 74"/>
                <a:gd name="T21" fmla="*/ 25 h 73"/>
                <a:gd name="T22" fmla="*/ 42 w 74"/>
                <a:gd name="T23" fmla="*/ 25 h 73"/>
                <a:gd name="T24" fmla="*/ 46 w 74"/>
                <a:gd name="T25" fmla="*/ 26 h 73"/>
                <a:gd name="T26" fmla="*/ 51 w 74"/>
                <a:gd name="T27" fmla="*/ 19 h 73"/>
                <a:gd name="T28" fmla="*/ 41 w 74"/>
                <a:gd name="T29" fmla="*/ 17 h 73"/>
                <a:gd name="T30" fmla="*/ 39 w 74"/>
                <a:gd name="T31" fmla="*/ 12 h 73"/>
                <a:gd name="T32" fmla="*/ 39 w 74"/>
                <a:gd name="T33" fmla="*/ 48 h 73"/>
                <a:gd name="T34" fmla="*/ 42 w 74"/>
                <a:gd name="T35" fmla="*/ 45 h 73"/>
                <a:gd name="T36" fmla="*/ 41 w 74"/>
                <a:gd name="T37" fmla="*/ 42 h 73"/>
                <a:gd name="T38" fmla="*/ 39 w 74"/>
                <a:gd name="T39" fmla="*/ 41 h 73"/>
                <a:gd name="T40" fmla="*/ 37 w 74"/>
                <a:gd name="T41" fmla="*/ 0 h 73"/>
                <a:gd name="T42" fmla="*/ 37 w 74"/>
                <a:gd name="T43" fmla="*/ 0 h 73"/>
                <a:gd name="T44" fmla="*/ 39 w 74"/>
                <a:gd name="T45" fmla="*/ 12 h 73"/>
                <a:gd name="T46" fmla="*/ 36 w 74"/>
                <a:gd name="T47" fmla="*/ 17 h 73"/>
                <a:gd name="T48" fmla="*/ 29 w 74"/>
                <a:gd name="T49" fmla="*/ 20 h 73"/>
                <a:gd name="T50" fmla="*/ 26 w 74"/>
                <a:gd name="T51" fmla="*/ 28 h 73"/>
                <a:gd name="T52" fmla="*/ 29 w 74"/>
                <a:gd name="T53" fmla="*/ 36 h 73"/>
                <a:gd name="T54" fmla="*/ 37 w 74"/>
                <a:gd name="T55" fmla="*/ 40 h 73"/>
                <a:gd name="T56" fmla="*/ 39 w 74"/>
                <a:gd name="T57" fmla="*/ 48 h 73"/>
                <a:gd name="T58" fmla="*/ 36 w 74"/>
                <a:gd name="T59" fmla="*/ 48 h 73"/>
                <a:gd name="T60" fmla="*/ 31 w 74"/>
                <a:gd name="T61" fmla="*/ 47 h 73"/>
                <a:gd name="T62" fmla="*/ 26 w 74"/>
                <a:gd name="T63" fmla="*/ 54 h 73"/>
                <a:gd name="T64" fmla="*/ 36 w 74"/>
                <a:gd name="T65" fmla="*/ 57 h 73"/>
                <a:gd name="T66" fmla="*/ 39 w 74"/>
                <a:gd name="T67" fmla="*/ 61 h 73"/>
                <a:gd name="T68" fmla="*/ 37 w 74"/>
                <a:gd name="T69" fmla="*/ 73 h 73"/>
                <a:gd name="T70" fmla="*/ 37 w 74"/>
                <a:gd name="T71" fmla="*/ 73 h 73"/>
                <a:gd name="T72" fmla="*/ 37 w 74"/>
                <a:gd name="T73" fmla="*/ 73 h 73"/>
                <a:gd name="T74" fmla="*/ 0 w 74"/>
                <a:gd name="T75" fmla="*/ 37 h 73"/>
                <a:gd name="T76" fmla="*/ 0 w 74"/>
                <a:gd name="T77" fmla="*/ 37 h 73"/>
                <a:gd name="T78" fmla="*/ 0 w 74"/>
                <a:gd name="T79" fmla="*/ 37 h 73"/>
                <a:gd name="T80" fmla="*/ 37 w 74"/>
                <a:gd name="T81" fmla="*/ 0 h 73"/>
                <a:gd name="T82" fmla="*/ 37 w 74"/>
                <a:gd name="T83" fmla="*/ 0 h 73"/>
                <a:gd name="T84" fmla="*/ 37 w 74"/>
                <a:gd name="T85" fmla="*/ 26 h 73"/>
                <a:gd name="T86" fmla="*/ 37 w 74"/>
                <a:gd name="T87" fmla="*/ 30 h 73"/>
                <a:gd name="T88" fmla="*/ 39 w 74"/>
                <a:gd name="T89" fmla="*/ 2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4" h="73">
                  <a:moveTo>
                    <a:pt x="39" y="0"/>
                  </a:moveTo>
                  <a:cubicBezTo>
                    <a:pt x="49" y="0"/>
                    <a:pt x="57" y="4"/>
                    <a:pt x="63" y="11"/>
                  </a:cubicBezTo>
                  <a:cubicBezTo>
                    <a:pt x="70" y="17"/>
                    <a:pt x="74" y="26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47"/>
                    <a:pt x="70" y="56"/>
                    <a:pt x="63" y="63"/>
                  </a:cubicBezTo>
                  <a:cubicBezTo>
                    <a:pt x="57" y="69"/>
                    <a:pt x="49" y="73"/>
                    <a:pt x="39" y="73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4" y="56"/>
                    <a:pt x="46" y="55"/>
                  </a:cubicBezTo>
                  <a:cubicBezTo>
                    <a:pt x="47" y="55"/>
                    <a:pt x="48" y="54"/>
                    <a:pt x="49" y="53"/>
                  </a:cubicBezTo>
                  <a:cubicBezTo>
                    <a:pt x="50" y="52"/>
                    <a:pt x="51" y="51"/>
                    <a:pt x="52" y="49"/>
                  </a:cubicBezTo>
                  <a:cubicBezTo>
                    <a:pt x="52" y="48"/>
                    <a:pt x="53" y="46"/>
                    <a:pt x="53" y="45"/>
                  </a:cubicBezTo>
                  <a:cubicBezTo>
                    <a:pt x="53" y="43"/>
                    <a:pt x="52" y="41"/>
                    <a:pt x="52" y="40"/>
                  </a:cubicBezTo>
                  <a:cubicBezTo>
                    <a:pt x="52" y="39"/>
                    <a:pt x="51" y="37"/>
                    <a:pt x="50" y="36"/>
                  </a:cubicBezTo>
                  <a:cubicBezTo>
                    <a:pt x="49" y="35"/>
                    <a:pt x="48" y="35"/>
                    <a:pt x="46" y="34"/>
                  </a:cubicBezTo>
                  <a:cubicBezTo>
                    <a:pt x="45" y="33"/>
                    <a:pt x="43" y="32"/>
                    <a:pt x="40" y="31"/>
                  </a:cubicBezTo>
                  <a:cubicBezTo>
                    <a:pt x="40" y="31"/>
                    <a:pt x="39" y="31"/>
                    <a:pt x="39" y="3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40" y="25"/>
                    <a:pt x="40" y="25"/>
                  </a:cubicBezTo>
                  <a:cubicBezTo>
                    <a:pt x="41" y="25"/>
                    <a:pt x="41" y="25"/>
                    <a:pt x="42" y="25"/>
                  </a:cubicBezTo>
                  <a:cubicBezTo>
                    <a:pt x="42" y="25"/>
                    <a:pt x="43" y="25"/>
                    <a:pt x="44" y="25"/>
                  </a:cubicBezTo>
                  <a:cubicBezTo>
                    <a:pt x="44" y="25"/>
                    <a:pt x="45" y="25"/>
                    <a:pt x="46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4" y="17"/>
                    <a:pt x="42" y="17"/>
                    <a:pt x="41" y="17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0"/>
                    <a:pt x="39" y="0"/>
                    <a:pt x="39" y="0"/>
                  </a:cubicBezTo>
                  <a:close/>
                  <a:moveTo>
                    <a:pt x="39" y="48"/>
                  </a:moveTo>
                  <a:cubicBezTo>
                    <a:pt x="40" y="48"/>
                    <a:pt x="40" y="48"/>
                    <a:pt x="41" y="47"/>
                  </a:cubicBezTo>
                  <a:cubicBezTo>
                    <a:pt x="42" y="47"/>
                    <a:pt x="42" y="46"/>
                    <a:pt x="42" y="45"/>
                  </a:cubicBezTo>
                  <a:cubicBezTo>
                    <a:pt x="42" y="44"/>
                    <a:pt x="42" y="44"/>
                    <a:pt x="42" y="43"/>
                  </a:cubicBezTo>
                  <a:cubicBezTo>
                    <a:pt x="41" y="43"/>
                    <a:pt x="41" y="42"/>
                    <a:pt x="41" y="42"/>
                  </a:cubicBezTo>
                  <a:cubicBezTo>
                    <a:pt x="41" y="42"/>
                    <a:pt x="40" y="42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lnTo>
                    <a:pt x="39" y="48"/>
                  </a:lnTo>
                  <a:close/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7"/>
                    <a:pt x="33" y="17"/>
                    <a:pt x="32" y="18"/>
                  </a:cubicBezTo>
                  <a:cubicBezTo>
                    <a:pt x="31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3"/>
                  </a:cubicBezTo>
                  <a:cubicBezTo>
                    <a:pt x="26" y="25"/>
                    <a:pt x="26" y="26"/>
                    <a:pt x="26" y="28"/>
                  </a:cubicBezTo>
                  <a:cubicBezTo>
                    <a:pt x="26" y="30"/>
                    <a:pt x="26" y="32"/>
                    <a:pt x="26" y="33"/>
                  </a:cubicBezTo>
                  <a:cubicBezTo>
                    <a:pt x="27" y="34"/>
                    <a:pt x="28" y="35"/>
                    <a:pt x="29" y="36"/>
                  </a:cubicBezTo>
                  <a:cubicBezTo>
                    <a:pt x="30" y="37"/>
                    <a:pt x="31" y="38"/>
                    <a:pt x="32" y="39"/>
                  </a:cubicBezTo>
                  <a:cubicBezTo>
                    <a:pt x="34" y="39"/>
                    <a:pt x="35" y="40"/>
                    <a:pt x="37" y="40"/>
                  </a:cubicBezTo>
                  <a:cubicBezTo>
                    <a:pt x="38" y="41"/>
                    <a:pt x="39" y="41"/>
                    <a:pt x="39" y="41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8"/>
                    <a:pt x="38" y="48"/>
                    <a:pt x="37" y="48"/>
                  </a:cubicBezTo>
                  <a:cubicBezTo>
                    <a:pt x="37" y="48"/>
                    <a:pt x="36" y="48"/>
                    <a:pt x="36" y="48"/>
                  </a:cubicBezTo>
                  <a:cubicBezTo>
                    <a:pt x="35" y="48"/>
                    <a:pt x="34" y="48"/>
                    <a:pt x="34" y="48"/>
                  </a:cubicBezTo>
                  <a:cubicBezTo>
                    <a:pt x="33" y="48"/>
                    <a:pt x="32" y="48"/>
                    <a:pt x="31" y="47"/>
                  </a:cubicBezTo>
                  <a:cubicBezTo>
                    <a:pt x="30" y="47"/>
                    <a:pt x="29" y="47"/>
                    <a:pt x="28" y="46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5"/>
                    <a:pt x="29" y="55"/>
                    <a:pt x="31" y="56"/>
                  </a:cubicBezTo>
                  <a:cubicBezTo>
                    <a:pt x="33" y="56"/>
                    <a:pt x="34" y="56"/>
                    <a:pt x="36" y="57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8" y="73"/>
                    <a:pt x="38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7" y="73"/>
                    <a:pt x="18" y="69"/>
                    <a:pt x="11" y="63"/>
                  </a:cubicBezTo>
                  <a:cubicBezTo>
                    <a:pt x="5" y="56"/>
                    <a:pt x="1" y="4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26"/>
                    <a:pt x="5" y="17"/>
                    <a:pt x="11" y="11"/>
                  </a:cubicBezTo>
                  <a:cubicBezTo>
                    <a:pt x="18" y="4"/>
                    <a:pt x="2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  <a:moveTo>
                    <a:pt x="39" y="25"/>
                  </a:moveTo>
                  <a:cubicBezTo>
                    <a:pt x="38" y="25"/>
                    <a:pt x="38" y="25"/>
                    <a:pt x="37" y="26"/>
                  </a:cubicBezTo>
                  <a:cubicBezTo>
                    <a:pt x="37" y="26"/>
                    <a:pt x="36" y="27"/>
                    <a:pt x="36" y="28"/>
                  </a:cubicBezTo>
                  <a:cubicBezTo>
                    <a:pt x="36" y="29"/>
                    <a:pt x="37" y="29"/>
                    <a:pt x="37" y="30"/>
                  </a:cubicBezTo>
                  <a:cubicBezTo>
                    <a:pt x="38" y="30"/>
                    <a:pt x="38" y="31"/>
                    <a:pt x="39" y="31"/>
                  </a:cubicBezTo>
                  <a:lnTo>
                    <a:pt x="39" y="2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7" name="isḻîḍe"/>
            <p:cNvSpPr/>
            <p:nvPr/>
          </p:nvSpPr>
          <p:spPr bwMode="auto">
            <a:xfrm>
              <a:off x="5002729" y="2260377"/>
              <a:ext cx="188116" cy="186895"/>
            </a:xfrm>
            <a:custGeom>
              <a:avLst/>
              <a:gdLst>
                <a:gd name="T0" fmla="*/ 74 w 74"/>
                <a:gd name="T1" fmla="*/ 37 h 74"/>
                <a:gd name="T2" fmla="*/ 74 w 74"/>
                <a:gd name="T3" fmla="*/ 37 h 74"/>
                <a:gd name="T4" fmla="*/ 53 w 74"/>
                <a:gd name="T5" fmla="*/ 70 h 74"/>
                <a:gd name="T6" fmla="*/ 59 w 74"/>
                <a:gd name="T7" fmla="*/ 57 h 74"/>
                <a:gd name="T8" fmla="*/ 64 w 74"/>
                <a:gd name="T9" fmla="*/ 44 h 74"/>
                <a:gd name="T10" fmla="*/ 58 w 74"/>
                <a:gd name="T11" fmla="*/ 33 h 74"/>
                <a:gd name="T12" fmla="*/ 53 w 74"/>
                <a:gd name="T13" fmla="*/ 4 h 74"/>
                <a:gd name="T14" fmla="*/ 55 w 74"/>
                <a:gd name="T15" fmla="*/ 51 h 74"/>
                <a:gd name="T16" fmla="*/ 56 w 74"/>
                <a:gd name="T17" fmla="*/ 44 h 74"/>
                <a:gd name="T18" fmla="*/ 55 w 74"/>
                <a:gd name="T19" fmla="*/ 38 h 74"/>
                <a:gd name="T20" fmla="*/ 53 w 74"/>
                <a:gd name="T21" fmla="*/ 52 h 74"/>
                <a:gd name="T22" fmla="*/ 53 w 74"/>
                <a:gd name="T23" fmla="*/ 32 h 74"/>
                <a:gd name="T24" fmla="*/ 45 w 74"/>
                <a:gd name="T25" fmla="*/ 24 h 74"/>
                <a:gd name="T26" fmla="*/ 45 w 74"/>
                <a:gd name="T27" fmla="*/ 1 h 74"/>
                <a:gd name="T28" fmla="*/ 45 w 74"/>
                <a:gd name="T29" fmla="*/ 54 h 74"/>
                <a:gd name="T30" fmla="*/ 53 w 74"/>
                <a:gd name="T31" fmla="*/ 70 h 74"/>
                <a:gd name="T32" fmla="*/ 52 w 74"/>
                <a:gd name="T33" fmla="*/ 51 h 74"/>
                <a:gd name="T34" fmla="*/ 50 w 74"/>
                <a:gd name="T35" fmla="*/ 44 h 74"/>
                <a:gd name="T36" fmla="*/ 52 w 74"/>
                <a:gd name="T37" fmla="*/ 38 h 74"/>
                <a:gd name="T38" fmla="*/ 45 w 74"/>
                <a:gd name="T39" fmla="*/ 1 h 74"/>
                <a:gd name="T40" fmla="*/ 38 w 74"/>
                <a:gd name="T41" fmla="*/ 27 h 74"/>
                <a:gd name="T42" fmla="*/ 45 w 74"/>
                <a:gd name="T43" fmla="*/ 54 h 74"/>
                <a:gd name="T44" fmla="*/ 42 w 74"/>
                <a:gd name="T45" fmla="*/ 44 h 74"/>
                <a:gd name="T46" fmla="*/ 45 w 74"/>
                <a:gd name="T47" fmla="*/ 35 h 74"/>
                <a:gd name="T48" fmla="*/ 38 w 74"/>
                <a:gd name="T49" fmla="*/ 74 h 74"/>
                <a:gd name="T50" fmla="*/ 37 w 74"/>
                <a:gd name="T51" fmla="*/ 0 h 74"/>
                <a:gd name="T52" fmla="*/ 38 w 74"/>
                <a:gd name="T53" fmla="*/ 27 h 74"/>
                <a:gd name="T54" fmla="*/ 31 w 74"/>
                <a:gd name="T55" fmla="*/ 39 h 74"/>
                <a:gd name="T56" fmla="*/ 33 w 74"/>
                <a:gd name="T57" fmla="*/ 25 h 74"/>
                <a:gd name="T58" fmla="*/ 31 w 74"/>
                <a:gd name="T59" fmla="*/ 1 h 74"/>
                <a:gd name="T60" fmla="*/ 37 w 74"/>
                <a:gd name="T61" fmla="*/ 0 h 74"/>
                <a:gd name="T62" fmla="*/ 34 w 74"/>
                <a:gd name="T63" fmla="*/ 58 h 74"/>
                <a:gd name="T64" fmla="*/ 37 w 74"/>
                <a:gd name="T65" fmla="*/ 74 h 74"/>
                <a:gd name="T66" fmla="*/ 37 w 74"/>
                <a:gd name="T67" fmla="*/ 74 h 74"/>
                <a:gd name="T68" fmla="*/ 31 w 74"/>
                <a:gd name="T69" fmla="*/ 73 h 74"/>
                <a:gd name="T70" fmla="*/ 23 w 74"/>
                <a:gd name="T71" fmla="*/ 43 h 74"/>
                <a:gd name="T72" fmla="*/ 31 w 74"/>
                <a:gd name="T73" fmla="*/ 50 h 74"/>
                <a:gd name="T74" fmla="*/ 31 w 74"/>
                <a:gd name="T75" fmla="*/ 73 h 74"/>
                <a:gd name="T76" fmla="*/ 31 w 74"/>
                <a:gd name="T77" fmla="*/ 20 h 74"/>
                <a:gd name="T78" fmla="*/ 22 w 74"/>
                <a:gd name="T79" fmla="*/ 17 h 74"/>
                <a:gd name="T80" fmla="*/ 22 w 74"/>
                <a:gd name="T81" fmla="*/ 22 h 74"/>
                <a:gd name="T82" fmla="*/ 25 w 74"/>
                <a:gd name="T83" fmla="*/ 25 h 74"/>
                <a:gd name="T84" fmla="*/ 25 w 74"/>
                <a:gd name="T85" fmla="*/ 33 h 74"/>
                <a:gd name="T86" fmla="*/ 23 w 74"/>
                <a:gd name="T87" fmla="*/ 37 h 74"/>
                <a:gd name="T88" fmla="*/ 11 w 74"/>
                <a:gd name="T89" fmla="*/ 63 h 74"/>
                <a:gd name="T90" fmla="*/ 0 w 74"/>
                <a:gd name="T91" fmla="*/ 37 h 74"/>
                <a:gd name="T92" fmla="*/ 11 w 74"/>
                <a:gd name="T93" fmla="*/ 11 h 74"/>
                <a:gd name="T94" fmla="*/ 17 w 74"/>
                <a:gd name="T95" fmla="*/ 18 h 74"/>
                <a:gd name="T96" fmla="*/ 12 w 74"/>
                <a:gd name="T97" fmla="*/ 30 h 74"/>
                <a:gd name="T98" fmla="*/ 17 w 74"/>
                <a:gd name="T99" fmla="*/ 42 h 74"/>
                <a:gd name="T100" fmla="*/ 22 w 74"/>
                <a:gd name="T101" fmla="*/ 22 h 74"/>
                <a:gd name="T102" fmla="*/ 20 w 74"/>
                <a:gd name="T103" fmla="*/ 27 h 74"/>
                <a:gd name="T104" fmla="*/ 20 w 74"/>
                <a:gd name="T105" fmla="*/ 35 h 74"/>
                <a:gd name="T106" fmla="*/ 22 w 74"/>
                <a:gd name="T107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4" h="74">
                  <a:moveTo>
                    <a:pt x="53" y="4"/>
                  </a:moveTo>
                  <a:cubicBezTo>
                    <a:pt x="57" y="6"/>
                    <a:pt x="60" y="8"/>
                    <a:pt x="63" y="11"/>
                  </a:cubicBezTo>
                  <a:cubicBezTo>
                    <a:pt x="70" y="18"/>
                    <a:pt x="74" y="2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47"/>
                    <a:pt x="70" y="56"/>
                    <a:pt x="63" y="63"/>
                  </a:cubicBezTo>
                  <a:cubicBezTo>
                    <a:pt x="60" y="66"/>
                    <a:pt x="57" y="68"/>
                    <a:pt x="53" y="70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6" y="58"/>
                    <a:pt x="57" y="57"/>
                    <a:pt x="59" y="57"/>
                  </a:cubicBezTo>
                  <a:cubicBezTo>
                    <a:pt x="60" y="56"/>
                    <a:pt x="61" y="55"/>
                    <a:pt x="62" y="54"/>
                  </a:cubicBezTo>
                  <a:cubicBezTo>
                    <a:pt x="63" y="53"/>
                    <a:pt x="63" y="51"/>
                    <a:pt x="64" y="50"/>
                  </a:cubicBezTo>
                  <a:cubicBezTo>
                    <a:pt x="64" y="48"/>
                    <a:pt x="64" y="46"/>
                    <a:pt x="64" y="44"/>
                  </a:cubicBezTo>
                  <a:cubicBezTo>
                    <a:pt x="64" y="43"/>
                    <a:pt x="64" y="41"/>
                    <a:pt x="64" y="40"/>
                  </a:cubicBezTo>
                  <a:cubicBezTo>
                    <a:pt x="63" y="38"/>
                    <a:pt x="63" y="37"/>
                    <a:pt x="62" y="36"/>
                  </a:cubicBezTo>
                  <a:cubicBezTo>
                    <a:pt x="61" y="34"/>
                    <a:pt x="60" y="33"/>
                    <a:pt x="58" y="33"/>
                  </a:cubicBezTo>
                  <a:cubicBezTo>
                    <a:pt x="57" y="32"/>
                    <a:pt x="55" y="32"/>
                    <a:pt x="53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4"/>
                    <a:pt x="53" y="4"/>
                    <a:pt x="53" y="4"/>
                  </a:cubicBezTo>
                  <a:close/>
                  <a:moveTo>
                    <a:pt x="53" y="52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5" y="51"/>
                  </a:cubicBezTo>
                  <a:cubicBezTo>
                    <a:pt x="55" y="51"/>
                    <a:pt x="55" y="50"/>
                    <a:pt x="56" y="50"/>
                  </a:cubicBezTo>
                  <a:cubicBezTo>
                    <a:pt x="56" y="49"/>
                    <a:pt x="56" y="48"/>
                    <a:pt x="56" y="47"/>
                  </a:cubicBezTo>
                  <a:cubicBezTo>
                    <a:pt x="56" y="47"/>
                    <a:pt x="56" y="46"/>
                    <a:pt x="56" y="44"/>
                  </a:cubicBezTo>
                  <a:cubicBezTo>
                    <a:pt x="56" y="44"/>
                    <a:pt x="56" y="43"/>
                    <a:pt x="56" y="42"/>
                  </a:cubicBezTo>
                  <a:cubicBezTo>
                    <a:pt x="56" y="41"/>
                    <a:pt x="56" y="40"/>
                    <a:pt x="56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4" y="37"/>
                    <a:pt x="54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lnTo>
                    <a:pt x="53" y="52"/>
                  </a:lnTo>
                  <a:close/>
                  <a:moveTo>
                    <a:pt x="45" y="1"/>
                  </a:moveTo>
                  <a:cubicBezTo>
                    <a:pt x="48" y="2"/>
                    <a:pt x="51" y="3"/>
                    <a:pt x="53" y="4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1" y="32"/>
                    <a:pt x="49" y="32"/>
                    <a:pt x="48" y="33"/>
                  </a:cubicBezTo>
                  <a:cubicBezTo>
                    <a:pt x="47" y="33"/>
                    <a:pt x="46" y="34"/>
                    <a:pt x="45" y="3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53" y="70"/>
                  </a:moveTo>
                  <a:cubicBezTo>
                    <a:pt x="51" y="71"/>
                    <a:pt x="48" y="72"/>
                    <a:pt x="45" y="7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6" y="55"/>
                    <a:pt x="47" y="56"/>
                    <a:pt x="48" y="57"/>
                  </a:cubicBezTo>
                  <a:cubicBezTo>
                    <a:pt x="49" y="57"/>
                    <a:pt x="51" y="58"/>
                    <a:pt x="53" y="58"/>
                  </a:cubicBezTo>
                  <a:cubicBezTo>
                    <a:pt x="53" y="70"/>
                    <a:pt x="53" y="70"/>
                    <a:pt x="53" y="70"/>
                  </a:cubicBezTo>
                  <a:close/>
                  <a:moveTo>
                    <a:pt x="53" y="37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2" y="52"/>
                    <a:pt x="52" y="51"/>
                  </a:cubicBezTo>
                  <a:cubicBezTo>
                    <a:pt x="51" y="51"/>
                    <a:pt x="51" y="51"/>
                    <a:pt x="51" y="50"/>
                  </a:cubicBezTo>
                  <a:cubicBezTo>
                    <a:pt x="51" y="49"/>
                    <a:pt x="51" y="48"/>
                    <a:pt x="50" y="48"/>
                  </a:cubicBezTo>
                  <a:cubicBezTo>
                    <a:pt x="50" y="47"/>
                    <a:pt x="50" y="46"/>
                    <a:pt x="50" y="44"/>
                  </a:cubicBezTo>
                  <a:cubicBezTo>
                    <a:pt x="50" y="43"/>
                    <a:pt x="50" y="43"/>
                    <a:pt x="50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1" y="39"/>
                    <a:pt x="51" y="38"/>
                    <a:pt x="52" y="38"/>
                  </a:cubicBezTo>
                  <a:cubicBezTo>
                    <a:pt x="52" y="37"/>
                    <a:pt x="53" y="37"/>
                    <a:pt x="53" y="37"/>
                  </a:cubicBezTo>
                  <a:close/>
                  <a:moveTo>
                    <a:pt x="38" y="0"/>
                  </a:moveTo>
                  <a:cubicBezTo>
                    <a:pt x="40" y="0"/>
                    <a:pt x="43" y="1"/>
                    <a:pt x="45" y="1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0"/>
                    <a:pt x="38" y="0"/>
                    <a:pt x="38" y="0"/>
                  </a:cubicBezTo>
                  <a:close/>
                  <a:moveTo>
                    <a:pt x="45" y="73"/>
                  </a:move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4" y="53"/>
                    <a:pt x="43" y="51"/>
                    <a:pt x="43" y="50"/>
                  </a:cubicBezTo>
                  <a:cubicBezTo>
                    <a:pt x="43" y="48"/>
                    <a:pt x="42" y="46"/>
                    <a:pt x="42" y="44"/>
                  </a:cubicBezTo>
                  <a:cubicBezTo>
                    <a:pt x="42" y="43"/>
                    <a:pt x="43" y="41"/>
                    <a:pt x="43" y="40"/>
                  </a:cubicBezTo>
                  <a:cubicBezTo>
                    <a:pt x="43" y="38"/>
                    <a:pt x="44" y="37"/>
                    <a:pt x="45" y="36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0" y="74"/>
                    <a:pt x="43" y="73"/>
                    <a:pt x="45" y="73"/>
                  </a:cubicBezTo>
                  <a:close/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8"/>
                    <a:pt x="33" y="36"/>
                    <a:pt x="33" y="35"/>
                  </a:cubicBezTo>
                  <a:cubicBezTo>
                    <a:pt x="33" y="33"/>
                    <a:pt x="33" y="32"/>
                    <a:pt x="33" y="30"/>
                  </a:cubicBezTo>
                  <a:cubicBezTo>
                    <a:pt x="33" y="28"/>
                    <a:pt x="33" y="27"/>
                    <a:pt x="33" y="25"/>
                  </a:cubicBezTo>
                  <a:cubicBezTo>
                    <a:pt x="32" y="24"/>
                    <a:pt x="32" y="22"/>
                    <a:pt x="31" y="21"/>
                  </a:cubicBezTo>
                  <a:cubicBezTo>
                    <a:pt x="31" y="21"/>
                    <a:pt x="31" y="21"/>
                    <a:pt x="31" y="2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5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  <a:moveTo>
                    <a:pt x="38" y="74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3" y="74"/>
                    <a:pt x="35" y="74"/>
                    <a:pt x="37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lose/>
                  <a:moveTo>
                    <a:pt x="31" y="73"/>
                  </a:moveTo>
                  <a:cubicBezTo>
                    <a:pt x="28" y="73"/>
                    <a:pt x="25" y="72"/>
                    <a:pt x="22" y="7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5" y="43"/>
                    <a:pt x="26" y="43"/>
                    <a:pt x="28" y="42"/>
                  </a:cubicBezTo>
                  <a:cubicBezTo>
                    <a:pt x="29" y="41"/>
                    <a:pt x="30" y="41"/>
                    <a:pt x="31" y="4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3"/>
                    <a:pt x="31" y="73"/>
                    <a:pt x="31" y="73"/>
                  </a:cubicBezTo>
                  <a:close/>
                  <a:moveTo>
                    <a:pt x="22" y="3"/>
                  </a:moveTo>
                  <a:cubicBezTo>
                    <a:pt x="25" y="2"/>
                    <a:pt x="28" y="1"/>
                    <a:pt x="31" y="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19"/>
                    <a:pt x="29" y="19"/>
                    <a:pt x="28" y="18"/>
                  </a:cubicBezTo>
                  <a:cubicBezTo>
                    <a:pt x="26" y="17"/>
                    <a:pt x="25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3"/>
                    <a:pt x="22" y="3"/>
                    <a:pt x="22" y="3"/>
                  </a:cubicBezTo>
                  <a:close/>
                  <a:moveTo>
                    <a:pt x="22" y="37"/>
                  </a:move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4" y="24"/>
                    <a:pt x="25" y="24"/>
                    <a:pt x="25" y="25"/>
                  </a:cubicBezTo>
                  <a:cubicBezTo>
                    <a:pt x="25" y="25"/>
                    <a:pt x="25" y="26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5" y="31"/>
                    <a:pt x="25" y="32"/>
                    <a:pt x="25" y="33"/>
                  </a:cubicBezTo>
                  <a:cubicBezTo>
                    <a:pt x="25" y="34"/>
                    <a:pt x="25" y="34"/>
                    <a:pt x="25" y="35"/>
                  </a:cubicBezTo>
                  <a:cubicBezTo>
                    <a:pt x="25" y="36"/>
                    <a:pt x="24" y="36"/>
                    <a:pt x="24" y="37"/>
                  </a:cubicBezTo>
                  <a:cubicBezTo>
                    <a:pt x="24" y="37"/>
                    <a:pt x="23" y="37"/>
                    <a:pt x="23" y="37"/>
                  </a:cubicBezTo>
                  <a:lnTo>
                    <a:pt x="22" y="37"/>
                  </a:lnTo>
                  <a:close/>
                  <a:moveTo>
                    <a:pt x="22" y="71"/>
                  </a:moveTo>
                  <a:cubicBezTo>
                    <a:pt x="18" y="69"/>
                    <a:pt x="14" y="66"/>
                    <a:pt x="11" y="63"/>
                  </a:cubicBezTo>
                  <a:cubicBezTo>
                    <a:pt x="4" y="56"/>
                    <a:pt x="0" y="4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4" y="18"/>
                    <a:pt x="11" y="11"/>
                  </a:cubicBezTo>
                  <a:cubicBezTo>
                    <a:pt x="14" y="8"/>
                    <a:pt x="18" y="5"/>
                    <a:pt x="22" y="3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7"/>
                    <a:pt x="19" y="17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cubicBezTo>
                    <a:pt x="13" y="22"/>
                    <a:pt x="12" y="24"/>
                    <a:pt x="12" y="25"/>
                  </a:cubicBezTo>
                  <a:cubicBezTo>
                    <a:pt x="12" y="27"/>
                    <a:pt x="12" y="28"/>
                    <a:pt x="12" y="30"/>
                  </a:cubicBezTo>
                  <a:cubicBezTo>
                    <a:pt x="12" y="32"/>
                    <a:pt x="12" y="33"/>
                    <a:pt x="12" y="35"/>
                  </a:cubicBezTo>
                  <a:cubicBezTo>
                    <a:pt x="12" y="36"/>
                    <a:pt x="13" y="38"/>
                    <a:pt x="14" y="39"/>
                  </a:cubicBezTo>
                  <a:cubicBezTo>
                    <a:pt x="15" y="40"/>
                    <a:pt x="16" y="41"/>
                    <a:pt x="17" y="42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22" y="22"/>
                  </a:moveTo>
                  <a:cubicBezTo>
                    <a:pt x="22" y="23"/>
                    <a:pt x="21" y="23"/>
                    <a:pt x="21" y="23"/>
                  </a:cubicBezTo>
                  <a:cubicBezTo>
                    <a:pt x="21" y="23"/>
                    <a:pt x="20" y="24"/>
                    <a:pt x="20" y="25"/>
                  </a:cubicBezTo>
                  <a:cubicBezTo>
                    <a:pt x="20" y="25"/>
                    <a:pt x="20" y="26"/>
                    <a:pt x="20" y="27"/>
                  </a:cubicBezTo>
                  <a:cubicBezTo>
                    <a:pt x="20" y="28"/>
                    <a:pt x="20" y="29"/>
                    <a:pt x="20" y="30"/>
                  </a:cubicBezTo>
                  <a:cubicBezTo>
                    <a:pt x="20" y="31"/>
                    <a:pt x="20" y="32"/>
                    <a:pt x="20" y="33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0" y="36"/>
                    <a:pt x="21" y="36"/>
                    <a:pt x="21" y="37"/>
                  </a:cubicBezTo>
                  <a:cubicBezTo>
                    <a:pt x="21" y="37"/>
                    <a:pt x="22" y="37"/>
                    <a:pt x="22" y="37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8" name="iṥḻiďe"/>
            <p:cNvSpPr/>
            <p:nvPr/>
          </p:nvSpPr>
          <p:spPr bwMode="auto">
            <a:xfrm>
              <a:off x="7310203" y="4069467"/>
              <a:ext cx="426315" cy="354244"/>
            </a:xfrm>
            <a:custGeom>
              <a:avLst/>
              <a:gdLst>
                <a:gd name="T0" fmla="*/ 126 w 168"/>
                <a:gd name="T1" fmla="*/ 0 h 140"/>
                <a:gd name="T2" fmla="*/ 84 w 168"/>
                <a:gd name="T3" fmla="*/ 26 h 140"/>
                <a:gd name="T4" fmla="*/ 42 w 168"/>
                <a:gd name="T5" fmla="*/ 0 h 140"/>
                <a:gd name="T6" fmla="*/ 0 w 168"/>
                <a:gd name="T7" fmla="*/ 35 h 140"/>
                <a:gd name="T8" fmla="*/ 84 w 168"/>
                <a:gd name="T9" fmla="*/ 140 h 140"/>
                <a:gd name="T10" fmla="*/ 168 w 168"/>
                <a:gd name="T11" fmla="*/ 35 h 140"/>
                <a:gd name="T12" fmla="*/ 126 w 168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40">
                  <a:moveTo>
                    <a:pt x="126" y="0"/>
                  </a:moveTo>
                  <a:cubicBezTo>
                    <a:pt x="105" y="0"/>
                    <a:pt x="94" y="8"/>
                    <a:pt x="84" y="26"/>
                  </a:cubicBezTo>
                  <a:cubicBezTo>
                    <a:pt x="73" y="8"/>
                    <a:pt x="63" y="0"/>
                    <a:pt x="42" y="0"/>
                  </a:cubicBezTo>
                  <a:cubicBezTo>
                    <a:pt x="18" y="0"/>
                    <a:pt x="0" y="15"/>
                    <a:pt x="0" y="35"/>
                  </a:cubicBezTo>
                  <a:cubicBezTo>
                    <a:pt x="0" y="70"/>
                    <a:pt x="42" y="105"/>
                    <a:pt x="84" y="140"/>
                  </a:cubicBezTo>
                  <a:cubicBezTo>
                    <a:pt x="126" y="105"/>
                    <a:pt x="168" y="70"/>
                    <a:pt x="168" y="35"/>
                  </a:cubicBezTo>
                  <a:cubicBezTo>
                    <a:pt x="168" y="15"/>
                    <a:pt x="149" y="0"/>
                    <a:pt x="126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9" name="iS1ïdê"/>
            <p:cNvSpPr/>
            <p:nvPr/>
          </p:nvSpPr>
          <p:spPr bwMode="auto">
            <a:xfrm>
              <a:off x="8089540" y="4185512"/>
              <a:ext cx="268737" cy="256522"/>
            </a:xfrm>
            <a:custGeom>
              <a:avLst/>
              <a:gdLst>
                <a:gd name="T0" fmla="*/ 63 w 106"/>
                <a:gd name="T1" fmla="*/ 7 h 101"/>
                <a:gd name="T2" fmla="*/ 76 w 106"/>
                <a:gd name="T3" fmla="*/ 23 h 101"/>
                <a:gd name="T4" fmla="*/ 96 w 106"/>
                <a:gd name="T5" fmla="*/ 30 h 101"/>
                <a:gd name="T6" fmla="*/ 103 w 106"/>
                <a:gd name="T7" fmla="*/ 47 h 101"/>
                <a:gd name="T8" fmla="*/ 102 w 106"/>
                <a:gd name="T9" fmla="*/ 50 h 101"/>
                <a:gd name="T10" fmla="*/ 90 w 106"/>
                <a:gd name="T11" fmla="*/ 67 h 101"/>
                <a:gd name="T12" fmla="*/ 89 w 106"/>
                <a:gd name="T13" fmla="*/ 88 h 101"/>
                <a:gd name="T14" fmla="*/ 76 w 106"/>
                <a:gd name="T15" fmla="*/ 100 h 101"/>
                <a:gd name="T16" fmla="*/ 73 w 106"/>
                <a:gd name="T17" fmla="*/ 99 h 101"/>
                <a:gd name="T18" fmla="*/ 59 w 106"/>
                <a:gd name="T19" fmla="*/ 95 h 101"/>
                <a:gd name="T20" fmla="*/ 59 w 106"/>
                <a:gd name="T21" fmla="*/ 23 h 101"/>
                <a:gd name="T22" fmla="*/ 66 w 106"/>
                <a:gd name="T23" fmla="*/ 26 h 101"/>
                <a:gd name="T24" fmla="*/ 59 w 106"/>
                <a:gd name="T25" fmla="*/ 17 h 101"/>
                <a:gd name="T26" fmla="*/ 59 w 106"/>
                <a:gd name="T27" fmla="*/ 3 h 101"/>
                <a:gd name="T28" fmla="*/ 61 w 106"/>
                <a:gd name="T29" fmla="*/ 4 h 101"/>
                <a:gd name="T30" fmla="*/ 63 w 106"/>
                <a:gd name="T31" fmla="*/ 7 h 101"/>
                <a:gd name="T32" fmla="*/ 59 w 106"/>
                <a:gd name="T33" fmla="*/ 95 h 101"/>
                <a:gd name="T34" fmla="*/ 53 w 106"/>
                <a:gd name="T35" fmla="*/ 94 h 101"/>
                <a:gd name="T36" fmla="*/ 33 w 106"/>
                <a:gd name="T37" fmla="*/ 99 h 101"/>
                <a:gd name="T38" fmla="*/ 17 w 106"/>
                <a:gd name="T39" fmla="*/ 90 h 101"/>
                <a:gd name="T40" fmla="*/ 17 w 106"/>
                <a:gd name="T41" fmla="*/ 88 h 101"/>
                <a:gd name="T42" fmla="*/ 17 w 106"/>
                <a:gd name="T43" fmla="*/ 88 h 101"/>
                <a:gd name="T44" fmla="*/ 16 w 106"/>
                <a:gd name="T45" fmla="*/ 67 h 101"/>
                <a:gd name="T46" fmla="*/ 4 w 106"/>
                <a:gd name="T47" fmla="*/ 49 h 101"/>
                <a:gd name="T48" fmla="*/ 8 w 106"/>
                <a:gd name="T49" fmla="*/ 31 h 101"/>
                <a:gd name="T50" fmla="*/ 10 w 106"/>
                <a:gd name="T51" fmla="*/ 30 h 101"/>
                <a:gd name="T52" fmla="*/ 10 w 106"/>
                <a:gd name="T53" fmla="*/ 30 h 101"/>
                <a:gd name="T54" fmla="*/ 30 w 106"/>
                <a:gd name="T55" fmla="*/ 23 h 101"/>
                <a:gd name="T56" fmla="*/ 43 w 106"/>
                <a:gd name="T57" fmla="*/ 6 h 101"/>
                <a:gd name="T58" fmla="*/ 59 w 106"/>
                <a:gd name="T59" fmla="*/ 3 h 101"/>
                <a:gd name="T60" fmla="*/ 59 w 106"/>
                <a:gd name="T61" fmla="*/ 17 h 101"/>
                <a:gd name="T62" fmla="*/ 59 w 106"/>
                <a:gd name="T63" fmla="*/ 17 h 101"/>
                <a:gd name="T64" fmla="*/ 55 w 106"/>
                <a:gd name="T65" fmla="*/ 13 h 101"/>
                <a:gd name="T66" fmla="*/ 52 w 106"/>
                <a:gd name="T67" fmla="*/ 19 h 101"/>
                <a:gd name="T68" fmla="*/ 59 w 106"/>
                <a:gd name="T69" fmla="*/ 23 h 101"/>
                <a:gd name="T70" fmla="*/ 59 w 106"/>
                <a:gd name="T71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01">
                  <a:moveTo>
                    <a:pt x="63" y="7"/>
                  </a:moveTo>
                  <a:cubicBezTo>
                    <a:pt x="76" y="23"/>
                    <a:pt x="76" y="23"/>
                    <a:pt x="76" y="23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102" y="33"/>
                    <a:pt x="106" y="40"/>
                    <a:pt x="103" y="47"/>
                  </a:cubicBezTo>
                  <a:cubicBezTo>
                    <a:pt x="103" y="48"/>
                    <a:pt x="102" y="49"/>
                    <a:pt x="102" y="50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95"/>
                    <a:pt x="83" y="100"/>
                    <a:pt x="76" y="100"/>
                  </a:cubicBezTo>
                  <a:cubicBezTo>
                    <a:pt x="75" y="100"/>
                    <a:pt x="74" y="100"/>
                    <a:pt x="73" y="99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66" y="26"/>
                    <a:pt x="62" y="22"/>
                    <a:pt x="59" y="17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0" y="3"/>
                    <a:pt x="60" y="4"/>
                    <a:pt x="61" y="4"/>
                  </a:cubicBezTo>
                  <a:cubicBezTo>
                    <a:pt x="62" y="5"/>
                    <a:pt x="63" y="6"/>
                    <a:pt x="63" y="7"/>
                  </a:cubicBezTo>
                  <a:close/>
                  <a:moveTo>
                    <a:pt x="59" y="95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26" y="101"/>
                    <a:pt x="19" y="97"/>
                    <a:pt x="17" y="90"/>
                  </a:cubicBezTo>
                  <a:cubicBezTo>
                    <a:pt x="17" y="90"/>
                    <a:pt x="17" y="89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43"/>
                    <a:pt x="2" y="35"/>
                    <a:pt x="8" y="31"/>
                  </a:cubicBezTo>
                  <a:cubicBezTo>
                    <a:pt x="8" y="31"/>
                    <a:pt x="9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7" y="1"/>
                    <a:pt x="54" y="0"/>
                    <a:pt x="59" y="3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5" y="12"/>
                    <a:pt x="55" y="13"/>
                    <a:pt x="55" y="13"/>
                  </a:cubicBezTo>
                  <a:cubicBezTo>
                    <a:pt x="53" y="15"/>
                    <a:pt x="52" y="19"/>
                    <a:pt x="52" y="19"/>
                  </a:cubicBezTo>
                  <a:cubicBezTo>
                    <a:pt x="59" y="23"/>
                    <a:pt x="59" y="23"/>
                    <a:pt x="59" y="23"/>
                  </a:cubicBezTo>
                  <a:lnTo>
                    <a:pt x="59" y="9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0" name="íSḻîḑê"/>
            <p:cNvSpPr/>
            <p:nvPr/>
          </p:nvSpPr>
          <p:spPr bwMode="auto">
            <a:xfrm>
              <a:off x="7866000" y="3739653"/>
              <a:ext cx="238199" cy="223541"/>
            </a:xfrm>
            <a:custGeom>
              <a:avLst/>
              <a:gdLst>
                <a:gd name="T0" fmla="*/ 56 w 94"/>
                <a:gd name="T1" fmla="*/ 4 h 88"/>
                <a:gd name="T2" fmla="*/ 67 w 94"/>
                <a:gd name="T3" fmla="*/ 19 h 88"/>
                <a:gd name="T4" fmla="*/ 85 w 94"/>
                <a:gd name="T5" fmla="*/ 25 h 88"/>
                <a:gd name="T6" fmla="*/ 91 w 94"/>
                <a:gd name="T7" fmla="*/ 40 h 88"/>
                <a:gd name="T8" fmla="*/ 90 w 94"/>
                <a:gd name="T9" fmla="*/ 43 h 88"/>
                <a:gd name="T10" fmla="*/ 80 w 94"/>
                <a:gd name="T11" fmla="*/ 57 h 88"/>
                <a:gd name="T12" fmla="*/ 79 w 94"/>
                <a:gd name="T13" fmla="*/ 76 h 88"/>
                <a:gd name="T14" fmla="*/ 67 w 94"/>
                <a:gd name="T15" fmla="*/ 87 h 88"/>
                <a:gd name="T16" fmla="*/ 64 w 94"/>
                <a:gd name="T17" fmla="*/ 86 h 88"/>
                <a:gd name="T18" fmla="*/ 47 w 94"/>
                <a:gd name="T19" fmla="*/ 82 h 88"/>
                <a:gd name="T20" fmla="*/ 47 w 94"/>
                <a:gd name="T21" fmla="*/ 73 h 88"/>
                <a:gd name="T22" fmla="*/ 61 w 94"/>
                <a:gd name="T23" fmla="*/ 77 h 88"/>
                <a:gd name="T24" fmla="*/ 63 w 94"/>
                <a:gd name="T25" fmla="*/ 78 h 88"/>
                <a:gd name="T26" fmla="*/ 72 w 94"/>
                <a:gd name="T27" fmla="*/ 69 h 88"/>
                <a:gd name="T28" fmla="*/ 73 w 94"/>
                <a:gd name="T29" fmla="*/ 54 h 88"/>
                <a:gd name="T30" fmla="*/ 81 w 94"/>
                <a:gd name="T31" fmla="*/ 43 h 88"/>
                <a:gd name="T32" fmla="*/ 82 w 94"/>
                <a:gd name="T33" fmla="*/ 40 h 88"/>
                <a:gd name="T34" fmla="*/ 77 w 94"/>
                <a:gd name="T35" fmla="*/ 29 h 88"/>
                <a:gd name="T36" fmla="*/ 63 w 94"/>
                <a:gd name="T37" fmla="*/ 24 h 88"/>
                <a:gd name="T38" fmla="*/ 54 w 94"/>
                <a:gd name="T39" fmla="*/ 13 h 88"/>
                <a:gd name="T40" fmla="*/ 52 w 94"/>
                <a:gd name="T41" fmla="*/ 11 h 88"/>
                <a:gd name="T42" fmla="*/ 47 w 94"/>
                <a:gd name="T43" fmla="*/ 9 h 88"/>
                <a:gd name="T44" fmla="*/ 47 w 94"/>
                <a:gd name="T45" fmla="*/ 0 h 88"/>
                <a:gd name="T46" fmla="*/ 54 w 94"/>
                <a:gd name="T47" fmla="*/ 2 h 88"/>
                <a:gd name="T48" fmla="*/ 56 w 94"/>
                <a:gd name="T49" fmla="*/ 4 h 88"/>
                <a:gd name="T50" fmla="*/ 47 w 94"/>
                <a:gd name="T51" fmla="*/ 82 h 88"/>
                <a:gd name="T52" fmla="*/ 47 w 94"/>
                <a:gd name="T53" fmla="*/ 82 h 88"/>
                <a:gd name="T54" fmla="*/ 29 w 94"/>
                <a:gd name="T55" fmla="*/ 87 h 88"/>
                <a:gd name="T56" fmla="*/ 15 w 94"/>
                <a:gd name="T57" fmla="*/ 79 h 88"/>
                <a:gd name="T58" fmla="*/ 15 w 94"/>
                <a:gd name="T59" fmla="*/ 76 h 88"/>
                <a:gd name="T60" fmla="*/ 15 w 94"/>
                <a:gd name="T61" fmla="*/ 76 h 88"/>
                <a:gd name="T62" fmla="*/ 14 w 94"/>
                <a:gd name="T63" fmla="*/ 57 h 88"/>
                <a:gd name="T64" fmla="*/ 4 w 94"/>
                <a:gd name="T65" fmla="*/ 42 h 88"/>
                <a:gd name="T66" fmla="*/ 7 w 94"/>
                <a:gd name="T67" fmla="*/ 26 h 88"/>
                <a:gd name="T68" fmla="*/ 9 w 94"/>
                <a:gd name="T69" fmla="*/ 25 h 88"/>
                <a:gd name="T70" fmla="*/ 9 w 94"/>
                <a:gd name="T71" fmla="*/ 25 h 88"/>
                <a:gd name="T72" fmla="*/ 26 w 94"/>
                <a:gd name="T73" fmla="*/ 19 h 88"/>
                <a:gd name="T74" fmla="*/ 38 w 94"/>
                <a:gd name="T75" fmla="*/ 4 h 88"/>
                <a:gd name="T76" fmla="*/ 47 w 94"/>
                <a:gd name="T77" fmla="*/ 0 h 88"/>
                <a:gd name="T78" fmla="*/ 47 w 94"/>
                <a:gd name="T79" fmla="*/ 9 h 88"/>
                <a:gd name="T80" fmla="*/ 40 w 94"/>
                <a:gd name="T81" fmla="*/ 12 h 88"/>
                <a:gd name="T82" fmla="*/ 31 w 94"/>
                <a:gd name="T83" fmla="*/ 24 h 88"/>
                <a:gd name="T84" fmla="*/ 17 w 94"/>
                <a:gd name="T85" fmla="*/ 29 h 88"/>
                <a:gd name="T86" fmla="*/ 17 w 94"/>
                <a:gd name="T87" fmla="*/ 29 h 88"/>
                <a:gd name="T88" fmla="*/ 15 w 94"/>
                <a:gd name="T89" fmla="*/ 30 h 88"/>
                <a:gd name="T90" fmla="*/ 13 w 94"/>
                <a:gd name="T91" fmla="*/ 42 h 88"/>
                <a:gd name="T92" fmla="*/ 21 w 94"/>
                <a:gd name="T93" fmla="*/ 54 h 88"/>
                <a:gd name="T94" fmla="*/ 22 w 94"/>
                <a:gd name="T95" fmla="*/ 69 h 88"/>
                <a:gd name="T96" fmla="*/ 22 w 94"/>
                <a:gd name="T97" fmla="*/ 69 h 88"/>
                <a:gd name="T98" fmla="*/ 22 w 94"/>
                <a:gd name="T99" fmla="*/ 71 h 88"/>
                <a:gd name="T100" fmla="*/ 33 w 94"/>
                <a:gd name="T101" fmla="*/ 77 h 88"/>
                <a:gd name="T102" fmla="*/ 47 w 94"/>
                <a:gd name="T103" fmla="*/ 73 h 88"/>
                <a:gd name="T104" fmla="*/ 47 w 94"/>
                <a:gd name="T105" fmla="*/ 73 h 88"/>
                <a:gd name="T106" fmla="*/ 47 w 94"/>
                <a:gd name="T107" fmla="*/ 8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88">
                  <a:moveTo>
                    <a:pt x="56" y="4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91" y="27"/>
                    <a:pt x="94" y="34"/>
                    <a:pt x="91" y="40"/>
                  </a:cubicBezTo>
                  <a:cubicBezTo>
                    <a:pt x="91" y="41"/>
                    <a:pt x="91" y="42"/>
                    <a:pt x="90" y="43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82"/>
                    <a:pt x="74" y="87"/>
                    <a:pt x="67" y="87"/>
                  </a:cubicBezTo>
                  <a:cubicBezTo>
                    <a:pt x="66" y="87"/>
                    <a:pt x="65" y="87"/>
                    <a:pt x="64" y="86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7"/>
                    <a:pt x="62" y="77"/>
                    <a:pt x="63" y="78"/>
                  </a:cubicBezTo>
                  <a:cubicBezTo>
                    <a:pt x="68" y="78"/>
                    <a:pt x="72" y="74"/>
                    <a:pt x="72" y="69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2"/>
                    <a:pt x="82" y="41"/>
                    <a:pt x="82" y="40"/>
                  </a:cubicBezTo>
                  <a:cubicBezTo>
                    <a:pt x="84" y="36"/>
                    <a:pt x="81" y="31"/>
                    <a:pt x="77" y="29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2"/>
                    <a:pt x="53" y="12"/>
                    <a:pt x="52" y="11"/>
                  </a:cubicBezTo>
                  <a:cubicBezTo>
                    <a:pt x="51" y="10"/>
                    <a:pt x="49" y="9"/>
                    <a:pt x="47" y="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2" y="1"/>
                    <a:pt x="54" y="2"/>
                  </a:cubicBezTo>
                  <a:cubicBezTo>
                    <a:pt x="55" y="3"/>
                    <a:pt x="55" y="3"/>
                    <a:pt x="56" y="4"/>
                  </a:cubicBezTo>
                  <a:close/>
                  <a:moveTo>
                    <a:pt x="47" y="82"/>
                  </a:moveTo>
                  <a:cubicBezTo>
                    <a:pt x="47" y="82"/>
                    <a:pt x="47" y="82"/>
                    <a:pt x="47" y="8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3" y="88"/>
                    <a:pt x="17" y="85"/>
                    <a:pt x="15" y="79"/>
                  </a:cubicBezTo>
                  <a:cubicBezTo>
                    <a:pt x="15" y="78"/>
                    <a:pt x="15" y="77"/>
                    <a:pt x="15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7"/>
                    <a:pt x="2" y="30"/>
                    <a:pt x="7" y="26"/>
                  </a:cubicBezTo>
                  <a:cubicBezTo>
                    <a:pt x="7" y="26"/>
                    <a:pt x="8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0" y="1"/>
                    <a:pt x="44" y="0"/>
                    <a:pt x="47" y="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4" y="9"/>
                    <a:pt x="42" y="10"/>
                    <a:pt x="40" y="1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6" y="30"/>
                    <a:pt x="15" y="30"/>
                  </a:cubicBezTo>
                  <a:cubicBezTo>
                    <a:pt x="11" y="33"/>
                    <a:pt x="10" y="38"/>
                    <a:pt x="13" y="42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3" y="76"/>
                    <a:pt x="28" y="78"/>
                    <a:pt x="33" y="77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3"/>
                    <a:pt x="47" y="73"/>
                    <a:pt x="47" y="73"/>
                  </a:cubicBezTo>
                  <a:lnTo>
                    <a:pt x="47" y="8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1" name="ïṩḻîďe"/>
            <p:cNvSpPr/>
            <p:nvPr/>
          </p:nvSpPr>
          <p:spPr bwMode="auto">
            <a:xfrm>
              <a:off x="6667677" y="1595864"/>
              <a:ext cx="129482" cy="122153"/>
            </a:xfrm>
            <a:custGeom>
              <a:avLst/>
              <a:gdLst>
                <a:gd name="T0" fmla="*/ 31 w 51"/>
                <a:gd name="T1" fmla="*/ 46 h 48"/>
                <a:gd name="T2" fmla="*/ 35 w 51"/>
                <a:gd name="T3" fmla="*/ 47 h 48"/>
                <a:gd name="T4" fmla="*/ 43 w 51"/>
                <a:gd name="T5" fmla="*/ 43 h 48"/>
                <a:gd name="T6" fmla="*/ 43 w 51"/>
                <a:gd name="T7" fmla="*/ 41 h 48"/>
                <a:gd name="T8" fmla="*/ 43 w 51"/>
                <a:gd name="T9" fmla="*/ 41 h 48"/>
                <a:gd name="T10" fmla="*/ 43 w 51"/>
                <a:gd name="T11" fmla="*/ 31 h 48"/>
                <a:gd name="T12" fmla="*/ 49 w 51"/>
                <a:gd name="T13" fmla="*/ 23 h 48"/>
                <a:gd name="T14" fmla="*/ 47 w 51"/>
                <a:gd name="T15" fmla="*/ 14 h 48"/>
                <a:gd name="T16" fmla="*/ 46 w 51"/>
                <a:gd name="T17" fmla="*/ 14 h 48"/>
                <a:gd name="T18" fmla="*/ 46 w 51"/>
                <a:gd name="T19" fmla="*/ 14 h 48"/>
                <a:gd name="T20" fmla="*/ 37 w 51"/>
                <a:gd name="T21" fmla="*/ 10 h 48"/>
                <a:gd name="T22" fmla="*/ 31 w 51"/>
                <a:gd name="T23" fmla="*/ 4 h 48"/>
                <a:gd name="T24" fmla="*/ 31 w 51"/>
                <a:gd name="T25" fmla="*/ 10 h 48"/>
                <a:gd name="T26" fmla="*/ 34 w 51"/>
                <a:gd name="T27" fmla="*/ 13 h 48"/>
                <a:gd name="T28" fmla="*/ 42 w 51"/>
                <a:gd name="T29" fmla="*/ 16 h 48"/>
                <a:gd name="T30" fmla="*/ 42 w 51"/>
                <a:gd name="T31" fmla="*/ 16 h 48"/>
                <a:gd name="T32" fmla="*/ 42 w 51"/>
                <a:gd name="T33" fmla="*/ 16 h 48"/>
                <a:gd name="T34" fmla="*/ 44 w 51"/>
                <a:gd name="T35" fmla="*/ 23 h 48"/>
                <a:gd name="T36" fmla="*/ 40 w 51"/>
                <a:gd name="T37" fmla="*/ 30 h 48"/>
                <a:gd name="T38" fmla="*/ 39 w 51"/>
                <a:gd name="T39" fmla="*/ 37 h 48"/>
                <a:gd name="T40" fmla="*/ 39 w 51"/>
                <a:gd name="T41" fmla="*/ 37 h 48"/>
                <a:gd name="T42" fmla="*/ 39 w 51"/>
                <a:gd name="T43" fmla="*/ 39 h 48"/>
                <a:gd name="T44" fmla="*/ 33 w 51"/>
                <a:gd name="T45" fmla="*/ 42 h 48"/>
                <a:gd name="T46" fmla="*/ 31 w 51"/>
                <a:gd name="T47" fmla="*/ 41 h 48"/>
                <a:gd name="T48" fmla="*/ 31 w 51"/>
                <a:gd name="T49" fmla="*/ 46 h 48"/>
                <a:gd name="T50" fmla="*/ 25 w 51"/>
                <a:gd name="T51" fmla="*/ 44 h 48"/>
                <a:gd name="T52" fmla="*/ 25 w 51"/>
                <a:gd name="T53" fmla="*/ 44 h 48"/>
                <a:gd name="T54" fmla="*/ 31 w 51"/>
                <a:gd name="T55" fmla="*/ 46 h 48"/>
                <a:gd name="T56" fmla="*/ 31 w 51"/>
                <a:gd name="T57" fmla="*/ 41 h 48"/>
                <a:gd name="T58" fmla="*/ 25 w 51"/>
                <a:gd name="T59" fmla="*/ 40 h 48"/>
                <a:gd name="T60" fmla="*/ 25 w 51"/>
                <a:gd name="T61" fmla="*/ 40 h 48"/>
                <a:gd name="T62" fmla="*/ 25 w 51"/>
                <a:gd name="T63" fmla="*/ 5 h 48"/>
                <a:gd name="T64" fmla="*/ 25 w 51"/>
                <a:gd name="T65" fmla="*/ 5 h 48"/>
                <a:gd name="T66" fmla="*/ 25 w 51"/>
                <a:gd name="T67" fmla="*/ 5 h 48"/>
                <a:gd name="T68" fmla="*/ 25 w 51"/>
                <a:gd name="T69" fmla="*/ 0 h 48"/>
                <a:gd name="T70" fmla="*/ 30 w 51"/>
                <a:gd name="T71" fmla="*/ 2 h 48"/>
                <a:gd name="T72" fmla="*/ 31 w 51"/>
                <a:gd name="T73" fmla="*/ 4 h 48"/>
                <a:gd name="T74" fmla="*/ 31 w 51"/>
                <a:gd name="T75" fmla="*/ 10 h 48"/>
                <a:gd name="T76" fmla="*/ 29 w 51"/>
                <a:gd name="T77" fmla="*/ 7 h 48"/>
                <a:gd name="T78" fmla="*/ 25 w 51"/>
                <a:gd name="T79" fmla="*/ 5 h 48"/>
                <a:gd name="T80" fmla="*/ 25 w 51"/>
                <a:gd name="T81" fmla="*/ 5 h 48"/>
                <a:gd name="T82" fmla="*/ 25 w 51"/>
                <a:gd name="T83" fmla="*/ 40 h 48"/>
                <a:gd name="T84" fmla="*/ 25 w 51"/>
                <a:gd name="T85" fmla="*/ 40 h 48"/>
                <a:gd name="T86" fmla="*/ 25 w 51"/>
                <a:gd name="T87" fmla="*/ 44 h 48"/>
                <a:gd name="T88" fmla="*/ 21 w 51"/>
                <a:gd name="T89" fmla="*/ 2 h 48"/>
                <a:gd name="T90" fmla="*/ 14 w 51"/>
                <a:gd name="T91" fmla="*/ 10 h 48"/>
                <a:gd name="T92" fmla="*/ 5 w 51"/>
                <a:gd name="T93" fmla="*/ 14 h 48"/>
                <a:gd name="T94" fmla="*/ 1 w 51"/>
                <a:gd name="T95" fmla="*/ 22 h 48"/>
                <a:gd name="T96" fmla="*/ 2 w 51"/>
                <a:gd name="T97" fmla="*/ 23 h 48"/>
                <a:gd name="T98" fmla="*/ 8 w 51"/>
                <a:gd name="T99" fmla="*/ 31 h 48"/>
                <a:gd name="T100" fmla="*/ 8 w 51"/>
                <a:gd name="T101" fmla="*/ 41 h 48"/>
                <a:gd name="T102" fmla="*/ 14 w 51"/>
                <a:gd name="T103" fmla="*/ 47 h 48"/>
                <a:gd name="T104" fmla="*/ 16 w 51"/>
                <a:gd name="T105" fmla="*/ 47 h 48"/>
                <a:gd name="T106" fmla="*/ 25 w 51"/>
                <a:gd name="T107" fmla="*/ 44 h 48"/>
                <a:gd name="T108" fmla="*/ 25 w 51"/>
                <a:gd name="T109" fmla="*/ 40 h 48"/>
                <a:gd name="T110" fmla="*/ 18 w 51"/>
                <a:gd name="T111" fmla="*/ 42 h 48"/>
                <a:gd name="T112" fmla="*/ 25 w 51"/>
                <a:gd name="T113" fmla="*/ 40 h 48"/>
                <a:gd name="T114" fmla="*/ 25 w 51"/>
                <a:gd name="T115" fmla="*/ 5 h 48"/>
                <a:gd name="T116" fmla="*/ 24 w 51"/>
                <a:gd name="T117" fmla="*/ 5 h 48"/>
                <a:gd name="T118" fmla="*/ 25 w 51"/>
                <a:gd name="T119" fmla="*/ 5 h 48"/>
                <a:gd name="T120" fmla="*/ 25 w 51"/>
                <a:gd name="T121" fmla="*/ 0 h 48"/>
                <a:gd name="T122" fmla="*/ 22 w 51"/>
                <a:gd name="T123" fmla="*/ 1 h 48"/>
                <a:gd name="T124" fmla="*/ 21 w 51"/>
                <a:gd name="T125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1" y="46"/>
                  </a:moveTo>
                  <a:cubicBezTo>
                    <a:pt x="35" y="47"/>
                    <a:pt x="35" y="47"/>
                    <a:pt x="35" y="47"/>
                  </a:cubicBezTo>
                  <a:cubicBezTo>
                    <a:pt x="38" y="48"/>
                    <a:pt x="42" y="46"/>
                    <a:pt x="43" y="43"/>
                  </a:cubicBezTo>
                  <a:cubicBezTo>
                    <a:pt x="43" y="42"/>
                    <a:pt x="43" y="42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1" y="20"/>
                    <a:pt x="50" y="16"/>
                    <a:pt x="47" y="14"/>
                  </a:cubicBezTo>
                  <a:cubicBezTo>
                    <a:pt x="47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5" y="18"/>
                    <a:pt x="45" y="21"/>
                    <a:pt x="44" y="23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9"/>
                  </a:cubicBezTo>
                  <a:cubicBezTo>
                    <a:pt x="38" y="41"/>
                    <a:pt x="36" y="43"/>
                    <a:pt x="33" y="42"/>
                  </a:cubicBezTo>
                  <a:cubicBezTo>
                    <a:pt x="31" y="41"/>
                    <a:pt x="31" y="41"/>
                    <a:pt x="31" y="41"/>
                  </a:cubicBezTo>
                  <a:lnTo>
                    <a:pt x="31" y="46"/>
                  </a:lnTo>
                  <a:close/>
                  <a:moveTo>
                    <a:pt x="25" y="44"/>
                  </a:moveTo>
                  <a:cubicBezTo>
                    <a:pt x="25" y="44"/>
                    <a:pt x="25" y="44"/>
                    <a:pt x="25" y="44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30" y="2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5"/>
                    <a:pt x="26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4"/>
                  </a:lnTo>
                  <a:close/>
                  <a:moveTo>
                    <a:pt x="21" y="2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5"/>
                    <a:pt x="0" y="18"/>
                    <a:pt x="1" y="22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5"/>
                    <a:pt x="11" y="47"/>
                    <a:pt x="14" y="47"/>
                  </a:cubicBezTo>
                  <a:cubicBezTo>
                    <a:pt x="15" y="47"/>
                    <a:pt x="15" y="47"/>
                    <a:pt x="16" y="4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1" y="2"/>
                    <a:pt x="21" y="2"/>
                    <a:pt x="21" y="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2" name="íṥľidè"/>
            <p:cNvSpPr/>
            <p:nvPr/>
          </p:nvSpPr>
          <p:spPr bwMode="auto">
            <a:xfrm>
              <a:off x="5282459" y="3958307"/>
              <a:ext cx="312712" cy="260187"/>
            </a:xfrm>
            <a:custGeom>
              <a:avLst/>
              <a:gdLst>
                <a:gd name="T0" fmla="*/ 96 w 123"/>
                <a:gd name="T1" fmla="*/ 0 h 103"/>
                <a:gd name="T2" fmla="*/ 93 w 123"/>
                <a:gd name="T3" fmla="*/ 0 h 103"/>
                <a:gd name="T4" fmla="*/ 62 w 123"/>
                <a:gd name="T5" fmla="*/ 19 h 103"/>
                <a:gd name="T6" fmla="*/ 31 w 123"/>
                <a:gd name="T7" fmla="*/ 0 h 103"/>
                <a:gd name="T8" fmla="*/ 0 w 123"/>
                <a:gd name="T9" fmla="*/ 26 h 103"/>
                <a:gd name="T10" fmla="*/ 62 w 123"/>
                <a:gd name="T11" fmla="*/ 103 h 103"/>
                <a:gd name="T12" fmla="*/ 96 w 123"/>
                <a:gd name="T13" fmla="*/ 73 h 103"/>
                <a:gd name="T14" fmla="*/ 123 w 123"/>
                <a:gd name="T15" fmla="*/ 26 h 103"/>
                <a:gd name="T16" fmla="*/ 96 w 123"/>
                <a:gd name="T17" fmla="*/ 0 h 103"/>
                <a:gd name="T18" fmla="*/ 96 w 123"/>
                <a:gd name="T19" fmla="*/ 16 h 103"/>
                <a:gd name="T20" fmla="*/ 96 w 123"/>
                <a:gd name="T21" fmla="*/ 16 h 103"/>
                <a:gd name="T22" fmla="*/ 97 w 123"/>
                <a:gd name="T23" fmla="*/ 16 h 103"/>
                <a:gd name="T24" fmla="*/ 96 w 123"/>
                <a:gd name="T25" fmla="*/ 16 h 103"/>
                <a:gd name="T26" fmla="*/ 99 w 123"/>
                <a:gd name="T27" fmla="*/ 41 h 103"/>
                <a:gd name="T28" fmla="*/ 99 w 123"/>
                <a:gd name="T29" fmla="*/ 41 h 103"/>
                <a:gd name="T30" fmla="*/ 99 w 123"/>
                <a:gd name="T31" fmla="*/ 4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103">
                  <a:moveTo>
                    <a:pt x="96" y="0"/>
                  </a:moveTo>
                  <a:cubicBezTo>
                    <a:pt x="95" y="0"/>
                    <a:pt x="94" y="0"/>
                    <a:pt x="93" y="0"/>
                  </a:cubicBezTo>
                  <a:cubicBezTo>
                    <a:pt x="77" y="0"/>
                    <a:pt x="69" y="7"/>
                    <a:pt x="62" y="19"/>
                  </a:cubicBezTo>
                  <a:cubicBezTo>
                    <a:pt x="54" y="7"/>
                    <a:pt x="46" y="0"/>
                    <a:pt x="31" y="0"/>
                  </a:cubicBezTo>
                  <a:cubicBezTo>
                    <a:pt x="14" y="0"/>
                    <a:pt x="0" y="12"/>
                    <a:pt x="0" y="26"/>
                  </a:cubicBezTo>
                  <a:cubicBezTo>
                    <a:pt x="0" y="52"/>
                    <a:pt x="31" y="77"/>
                    <a:pt x="62" y="103"/>
                  </a:cubicBezTo>
                  <a:cubicBezTo>
                    <a:pt x="74" y="93"/>
                    <a:pt x="86" y="83"/>
                    <a:pt x="96" y="73"/>
                  </a:cubicBezTo>
                  <a:cubicBezTo>
                    <a:pt x="112" y="57"/>
                    <a:pt x="123" y="41"/>
                    <a:pt x="123" y="26"/>
                  </a:cubicBezTo>
                  <a:cubicBezTo>
                    <a:pt x="123" y="13"/>
                    <a:pt x="112" y="2"/>
                    <a:pt x="96" y="0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16"/>
                    <a:pt x="97" y="16"/>
                    <a:pt x="97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9" y="41"/>
                  </a:moveTo>
                  <a:cubicBezTo>
                    <a:pt x="99" y="41"/>
                    <a:pt x="99" y="41"/>
                    <a:pt x="99" y="41"/>
                  </a:cubicBezTo>
                  <a:cubicBezTo>
                    <a:pt x="99" y="41"/>
                    <a:pt x="99" y="41"/>
                    <a:pt x="99" y="4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3" name="ïş1iḑé"/>
            <p:cNvSpPr/>
            <p:nvPr/>
          </p:nvSpPr>
          <p:spPr bwMode="auto">
            <a:xfrm>
              <a:off x="4884240" y="2635388"/>
              <a:ext cx="179566" cy="243085"/>
            </a:xfrm>
            <a:custGeom>
              <a:avLst/>
              <a:gdLst>
                <a:gd name="T0" fmla="*/ 51 w 71"/>
                <a:gd name="T1" fmla="*/ 28 h 96"/>
                <a:gd name="T2" fmla="*/ 71 w 71"/>
                <a:gd name="T3" fmla="*/ 61 h 96"/>
                <a:gd name="T4" fmla="*/ 51 w 71"/>
                <a:gd name="T5" fmla="*/ 93 h 96"/>
                <a:gd name="T6" fmla="*/ 51 w 71"/>
                <a:gd name="T7" fmla="*/ 80 h 96"/>
                <a:gd name="T8" fmla="*/ 56 w 71"/>
                <a:gd name="T9" fmla="*/ 51 h 96"/>
                <a:gd name="T10" fmla="*/ 54 w 71"/>
                <a:gd name="T11" fmla="*/ 73 h 96"/>
                <a:gd name="T12" fmla="*/ 51 w 71"/>
                <a:gd name="T13" fmla="*/ 77 h 96"/>
                <a:gd name="T14" fmla="*/ 51 w 71"/>
                <a:gd name="T15" fmla="*/ 28 h 96"/>
                <a:gd name="T16" fmla="*/ 44 w 71"/>
                <a:gd name="T17" fmla="*/ 26 h 96"/>
                <a:gd name="T18" fmla="*/ 51 w 71"/>
                <a:gd name="T19" fmla="*/ 28 h 96"/>
                <a:gd name="T20" fmla="*/ 51 w 71"/>
                <a:gd name="T21" fmla="*/ 77 h 96"/>
                <a:gd name="T22" fmla="*/ 44 w 71"/>
                <a:gd name="T23" fmla="*/ 83 h 96"/>
                <a:gd name="T24" fmla="*/ 51 w 71"/>
                <a:gd name="T25" fmla="*/ 80 h 96"/>
                <a:gd name="T26" fmla="*/ 51 w 71"/>
                <a:gd name="T27" fmla="*/ 93 h 96"/>
                <a:gd name="T28" fmla="*/ 36 w 71"/>
                <a:gd name="T29" fmla="*/ 96 h 96"/>
                <a:gd name="T30" fmla="*/ 0 w 71"/>
                <a:gd name="T31" fmla="*/ 61 h 96"/>
                <a:gd name="T32" fmla="*/ 26 w 71"/>
                <a:gd name="T33" fmla="*/ 27 h 96"/>
                <a:gd name="T34" fmla="*/ 25 w 71"/>
                <a:gd name="T35" fmla="*/ 25 h 96"/>
                <a:gd name="T36" fmla="*/ 25 w 71"/>
                <a:gd name="T37" fmla="*/ 25 h 96"/>
                <a:gd name="T38" fmla="*/ 27 w 71"/>
                <a:gd name="T39" fmla="*/ 22 h 96"/>
                <a:gd name="T40" fmla="*/ 34 w 71"/>
                <a:gd name="T41" fmla="*/ 22 h 96"/>
                <a:gd name="T42" fmla="*/ 38 w 71"/>
                <a:gd name="T43" fmla="*/ 12 h 96"/>
                <a:gd name="T44" fmla="*/ 38 w 71"/>
                <a:gd name="T45" fmla="*/ 12 h 96"/>
                <a:gd name="T46" fmla="*/ 42 w 71"/>
                <a:gd name="T47" fmla="*/ 2 h 96"/>
                <a:gd name="T48" fmla="*/ 44 w 71"/>
                <a:gd name="T49" fmla="*/ 0 h 96"/>
                <a:gd name="T50" fmla="*/ 45 w 71"/>
                <a:gd name="T51" fmla="*/ 2 h 96"/>
                <a:gd name="T52" fmla="*/ 39 w 71"/>
                <a:gd name="T53" fmla="*/ 14 h 96"/>
                <a:gd name="T54" fmla="*/ 39 w 71"/>
                <a:gd name="T55" fmla="*/ 14 h 96"/>
                <a:gd name="T56" fmla="*/ 36 w 71"/>
                <a:gd name="T57" fmla="*/ 22 h 96"/>
                <a:gd name="T58" fmla="*/ 36 w 71"/>
                <a:gd name="T59" fmla="*/ 22 h 96"/>
                <a:gd name="T60" fmla="*/ 43 w 71"/>
                <a:gd name="T61" fmla="*/ 22 h 96"/>
                <a:gd name="T62" fmla="*/ 45 w 71"/>
                <a:gd name="T63" fmla="*/ 25 h 96"/>
                <a:gd name="T64" fmla="*/ 45 w 71"/>
                <a:gd name="T65" fmla="*/ 25 h 96"/>
                <a:gd name="T66" fmla="*/ 44 w 71"/>
                <a:gd name="T67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96">
                  <a:moveTo>
                    <a:pt x="51" y="28"/>
                  </a:moveTo>
                  <a:cubicBezTo>
                    <a:pt x="63" y="34"/>
                    <a:pt x="71" y="46"/>
                    <a:pt x="71" y="61"/>
                  </a:cubicBezTo>
                  <a:cubicBezTo>
                    <a:pt x="71" y="75"/>
                    <a:pt x="63" y="87"/>
                    <a:pt x="51" y="93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7" y="76"/>
                    <a:pt x="62" y="68"/>
                    <a:pt x="56" y="51"/>
                  </a:cubicBezTo>
                  <a:cubicBezTo>
                    <a:pt x="56" y="51"/>
                    <a:pt x="59" y="66"/>
                    <a:pt x="54" y="73"/>
                  </a:cubicBezTo>
                  <a:cubicBezTo>
                    <a:pt x="53" y="74"/>
                    <a:pt x="52" y="76"/>
                    <a:pt x="51" y="77"/>
                  </a:cubicBezTo>
                  <a:lnTo>
                    <a:pt x="51" y="28"/>
                  </a:lnTo>
                  <a:close/>
                  <a:moveTo>
                    <a:pt x="44" y="26"/>
                  </a:moveTo>
                  <a:cubicBezTo>
                    <a:pt x="47" y="27"/>
                    <a:pt x="49" y="27"/>
                    <a:pt x="51" y="28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47" y="81"/>
                    <a:pt x="44" y="83"/>
                    <a:pt x="44" y="83"/>
                  </a:cubicBezTo>
                  <a:cubicBezTo>
                    <a:pt x="44" y="83"/>
                    <a:pt x="47" y="82"/>
                    <a:pt x="51" y="80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46" y="95"/>
                    <a:pt x="41" y="96"/>
                    <a:pt x="36" y="96"/>
                  </a:cubicBezTo>
                  <a:cubicBezTo>
                    <a:pt x="16" y="96"/>
                    <a:pt x="0" y="80"/>
                    <a:pt x="0" y="61"/>
                  </a:cubicBezTo>
                  <a:cubicBezTo>
                    <a:pt x="0" y="45"/>
                    <a:pt x="11" y="31"/>
                    <a:pt x="26" y="27"/>
                  </a:cubicBezTo>
                  <a:cubicBezTo>
                    <a:pt x="25" y="26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3"/>
                    <a:pt x="26" y="22"/>
                    <a:pt x="27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2" y="17"/>
                    <a:pt x="35" y="15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0"/>
                    <a:pt x="43" y="7"/>
                    <a:pt x="42" y="2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4" y="0"/>
                    <a:pt x="45" y="1"/>
                    <a:pt x="45" y="2"/>
                  </a:cubicBezTo>
                  <a:cubicBezTo>
                    <a:pt x="46" y="8"/>
                    <a:pt x="42" y="11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6"/>
                    <a:pt x="35" y="18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4" y="22"/>
                    <a:pt x="45" y="23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4" y="26"/>
                    <a:pt x="44" y="2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4" name="í$1ïḓê"/>
            <p:cNvSpPr/>
            <p:nvPr/>
          </p:nvSpPr>
          <p:spPr bwMode="auto">
            <a:xfrm>
              <a:off x="7637573" y="2121123"/>
              <a:ext cx="157578" cy="177123"/>
            </a:xfrm>
            <a:custGeom>
              <a:avLst/>
              <a:gdLst>
                <a:gd name="T0" fmla="*/ 3 w 62"/>
                <a:gd name="T1" fmla="*/ 37 h 70"/>
                <a:gd name="T2" fmla="*/ 3 w 62"/>
                <a:gd name="T3" fmla="*/ 25 h 70"/>
                <a:gd name="T4" fmla="*/ 25 w 62"/>
                <a:gd name="T5" fmla="*/ 3 h 70"/>
                <a:gd name="T6" fmla="*/ 37 w 62"/>
                <a:gd name="T7" fmla="*/ 3 h 70"/>
                <a:gd name="T8" fmla="*/ 59 w 62"/>
                <a:gd name="T9" fmla="*/ 25 h 70"/>
                <a:gd name="T10" fmla="*/ 59 w 62"/>
                <a:gd name="T11" fmla="*/ 37 h 70"/>
                <a:gd name="T12" fmla="*/ 57 w 62"/>
                <a:gd name="T13" fmla="*/ 37 h 70"/>
                <a:gd name="T14" fmla="*/ 57 w 62"/>
                <a:gd name="T15" fmla="*/ 58 h 70"/>
                <a:gd name="T16" fmla="*/ 42 w 62"/>
                <a:gd name="T17" fmla="*/ 70 h 70"/>
                <a:gd name="T18" fmla="*/ 38 w 62"/>
                <a:gd name="T19" fmla="*/ 70 h 70"/>
                <a:gd name="T20" fmla="*/ 38 w 62"/>
                <a:gd name="T21" fmla="*/ 52 h 70"/>
                <a:gd name="T22" fmla="*/ 35 w 62"/>
                <a:gd name="T23" fmla="*/ 49 h 70"/>
                <a:gd name="T24" fmla="*/ 27 w 62"/>
                <a:gd name="T25" fmla="*/ 49 h 70"/>
                <a:gd name="T26" fmla="*/ 24 w 62"/>
                <a:gd name="T27" fmla="*/ 52 h 70"/>
                <a:gd name="T28" fmla="*/ 24 w 62"/>
                <a:gd name="T29" fmla="*/ 70 h 70"/>
                <a:gd name="T30" fmla="*/ 21 w 62"/>
                <a:gd name="T31" fmla="*/ 70 h 70"/>
                <a:gd name="T32" fmla="*/ 5 w 62"/>
                <a:gd name="T33" fmla="*/ 58 h 70"/>
                <a:gd name="T34" fmla="*/ 5 w 62"/>
                <a:gd name="T35" fmla="*/ 37 h 70"/>
                <a:gd name="T36" fmla="*/ 3 w 62"/>
                <a:gd name="T37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70">
                  <a:moveTo>
                    <a:pt x="3" y="37"/>
                  </a:moveTo>
                  <a:cubicBezTo>
                    <a:pt x="0" y="34"/>
                    <a:pt x="0" y="28"/>
                    <a:pt x="3" y="2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0"/>
                    <a:pt x="34" y="0"/>
                    <a:pt x="37" y="3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2" y="28"/>
                    <a:pt x="62" y="34"/>
                    <a:pt x="59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66"/>
                    <a:pt x="51" y="70"/>
                    <a:pt x="42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1"/>
                    <a:pt x="36" y="49"/>
                    <a:pt x="35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4" y="51"/>
                    <a:pt x="24" y="52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3" y="70"/>
                    <a:pt x="5" y="66"/>
                    <a:pt x="5" y="58"/>
                  </a:cubicBezTo>
                  <a:cubicBezTo>
                    <a:pt x="5" y="37"/>
                    <a:pt x="5" y="37"/>
                    <a:pt x="5" y="37"/>
                  </a:cubicBezTo>
                  <a:lnTo>
                    <a:pt x="3" y="3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5" name="iṩḷíďê"/>
            <p:cNvSpPr/>
            <p:nvPr/>
          </p:nvSpPr>
          <p:spPr bwMode="auto">
            <a:xfrm>
              <a:off x="6737304" y="1702138"/>
              <a:ext cx="144141" cy="225984"/>
            </a:xfrm>
            <a:custGeom>
              <a:avLst/>
              <a:gdLst>
                <a:gd name="T0" fmla="*/ 26 w 57"/>
                <a:gd name="T1" fmla="*/ 36 h 89"/>
                <a:gd name="T2" fmla="*/ 43 w 57"/>
                <a:gd name="T3" fmla="*/ 36 h 89"/>
                <a:gd name="T4" fmla="*/ 44 w 57"/>
                <a:gd name="T5" fmla="*/ 36 h 89"/>
                <a:gd name="T6" fmla="*/ 50 w 57"/>
                <a:gd name="T7" fmla="*/ 23 h 89"/>
                <a:gd name="T8" fmla="*/ 45 w 57"/>
                <a:gd name="T9" fmla="*/ 11 h 89"/>
                <a:gd name="T10" fmla="*/ 43 w 57"/>
                <a:gd name="T11" fmla="*/ 9 h 89"/>
                <a:gd name="T12" fmla="*/ 30 w 57"/>
                <a:gd name="T13" fmla="*/ 8 h 89"/>
                <a:gd name="T14" fmla="*/ 26 w 57"/>
                <a:gd name="T15" fmla="*/ 10 h 89"/>
                <a:gd name="T16" fmla="*/ 26 w 57"/>
                <a:gd name="T17" fmla="*/ 3 h 89"/>
                <a:gd name="T18" fmla="*/ 28 w 57"/>
                <a:gd name="T19" fmla="*/ 2 h 89"/>
                <a:gd name="T20" fmla="*/ 46 w 57"/>
                <a:gd name="T21" fmla="*/ 4 h 89"/>
                <a:gd name="T22" fmla="*/ 50 w 57"/>
                <a:gd name="T23" fmla="*/ 6 h 89"/>
                <a:gd name="T24" fmla="*/ 56 w 57"/>
                <a:gd name="T25" fmla="*/ 24 h 89"/>
                <a:gd name="T26" fmla="*/ 50 w 57"/>
                <a:gd name="T27" fmla="*/ 39 h 89"/>
                <a:gd name="T28" fmla="*/ 52 w 57"/>
                <a:gd name="T29" fmla="*/ 45 h 89"/>
                <a:gd name="T30" fmla="*/ 52 w 57"/>
                <a:gd name="T31" fmla="*/ 80 h 89"/>
                <a:gd name="T32" fmla="*/ 44 w 57"/>
                <a:gd name="T33" fmla="*/ 89 h 89"/>
                <a:gd name="T34" fmla="*/ 26 w 57"/>
                <a:gd name="T35" fmla="*/ 89 h 89"/>
                <a:gd name="T36" fmla="*/ 26 w 57"/>
                <a:gd name="T37" fmla="*/ 73 h 89"/>
                <a:gd name="T38" fmla="*/ 28 w 57"/>
                <a:gd name="T39" fmla="*/ 73 h 89"/>
                <a:gd name="T40" fmla="*/ 29 w 57"/>
                <a:gd name="T41" fmla="*/ 72 h 89"/>
                <a:gd name="T42" fmla="*/ 29 w 57"/>
                <a:gd name="T43" fmla="*/ 64 h 89"/>
                <a:gd name="T44" fmla="*/ 31 w 57"/>
                <a:gd name="T45" fmla="*/ 59 h 89"/>
                <a:gd name="T46" fmla="*/ 26 w 57"/>
                <a:gd name="T47" fmla="*/ 53 h 89"/>
                <a:gd name="T48" fmla="*/ 26 w 57"/>
                <a:gd name="T49" fmla="*/ 36 h 89"/>
                <a:gd name="T50" fmla="*/ 7 w 57"/>
                <a:gd name="T51" fmla="*/ 36 h 89"/>
                <a:gd name="T52" fmla="*/ 26 w 57"/>
                <a:gd name="T53" fmla="*/ 36 h 89"/>
                <a:gd name="T54" fmla="*/ 26 w 57"/>
                <a:gd name="T55" fmla="*/ 53 h 89"/>
                <a:gd name="T56" fmla="*/ 20 w 57"/>
                <a:gd name="T57" fmla="*/ 59 h 89"/>
                <a:gd name="T58" fmla="*/ 23 w 57"/>
                <a:gd name="T59" fmla="*/ 64 h 89"/>
                <a:gd name="T60" fmla="*/ 23 w 57"/>
                <a:gd name="T61" fmla="*/ 72 h 89"/>
                <a:gd name="T62" fmla="*/ 24 w 57"/>
                <a:gd name="T63" fmla="*/ 73 h 89"/>
                <a:gd name="T64" fmla="*/ 26 w 57"/>
                <a:gd name="T65" fmla="*/ 73 h 89"/>
                <a:gd name="T66" fmla="*/ 26 w 57"/>
                <a:gd name="T67" fmla="*/ 89 h 89"/>
                <a:gd name="T68" fmla="*/ 7 w 57"/>
                <a:gd name="T69" fmla="*/ 89 h 89"/>
                <a:gd name="T70" fmla="*/ 0 w 57"/>
                <a:gd name="T71" fmla="*/ 80 h 89"/>
                <a:gd name="T72" fmla="*/ 0 w 57"/>
                <a:gd name="T73" fmla="*/ 45 h 89"/>
                <a:gd name="T74" fmla="*/ 7 w 57"/>
                <a:gd name="T75" fmla="*/ 36 h 89"/>
                <a:gd name="T76" fmla="*/ 26 w 57"/>
                <a:gd name="T77" fmla="*/ 10 h 89"/>
                <a:gd name="T78" fmla="*/ 19 w 57"/>
                <a:gd name="T79" fmla="*/ 17 h 89"/>
                <a:gd name="T80" fmla="*/ 18 w 57"/>
                <a:gd name="T81" fmla="*/ 19 h 89"/>
                <a:gd name="T82" fmla="*/ 14 w 57"/>
                <a:gd name="T83" fmla="*/ 20 h 89"/>
                <a:gd name="T84" fmla="*/ 13 w 57"/>
                <a:gd name="T85" fmla="*/ 16 h 89"/>
                <a:gd name="T86" fmla="*/ 14 w 57"/>
                <a:gd name="T87" fmla="*/ 13 h 89"/>
                <a:gd name="T88" fmla="*/ 26 w 57"/>
                <a:gd name="T89" fmla="*/ 3 h 89"/>
                <a:gd name="T90" fmla="*/ 26 w 57"/>
                <a:gd name="T91" fmla="*/ 1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7" h="89">
                  <a:moveTo>
                    <a:pt x="26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2"/>
                    <a:pt x="49" y="28"/>
                    <a:pt x="50" y="23"/>
                  </a:cubicBezTo>
                  <a:cubicBezTo>
                    <a:pt x="50" y="19"/>
                    <a:pt x="49" y="15"/>
                    <a:pt x="45" y="11"/>
                  </a:cubicBezTo>
                  <a:cubicBezTo>
                    <a:pt x="45" y="10"/>
                    <a:pt x="44" y="10"/>
                    <a:pt x="43" y="9"/>
                  </a:cubicBezTo>
                  <a:cubicBezTo>
                    <a:pt x="39" y="7"/>
                    <a:pt x="34" y="6"/>
                    <a:pt x="30" y="8"/>
                  </a:cubicBezTo>
                  <a:cubicBezTo>
                    <a:pt x="29" y="8"/>
                    <a:pt x="27" y="9"/>
                    <a:pt x="26" y="1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2"/>
                    <a:pt x="27" y="2"/>
                    <a:pt x="28" y="2"/>
                  </a:cubicBezTo>
                  <a:cubicBezTo>
                    <a:pt x="34" y="0"/>
                    <a:pt x="40" y="0"/>
                    <a:pt x="46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5" y="12"/>
                    <a:pt x="57" y="18"/>
                    <a:pt x="56" y="24"/>
                  </a:cubicBezTo>
                  <a:cubicBezTo>
                    <a:pt x="56" y="29"/>
                    <a:pt x="53" y="34"/>
                    <a:pt x="50" y="39"/>
                  </a:cubicBezTo>
                  <a:cubicBezTo>
                    <a:pt x="51" y="40"/>
                    <a:pt x="52" y="43"/>
                    <a:pt x="52" y="45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5"/>
                    <a:pt x="49" y="89"/>
                    <a:pt x="44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3"/>
                    <a:pt x="29" y="72"/>
                    <a:pt x="29" y="72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3"/>
                    <a:pt x="31" y="61"/>
                    <a:pt x="31" y="59"/>
                  </a:cubicBezTo>
                  <a:cubicBezTo>
                    <a:pt x="31" y="56"/>
                    <a:pt x="29" y="53"/>
                    <a:pt x="26" y="53"/>
                  </a:cubicBezTo>
                  <a:lnTo>
                    <a:pt x="26" y="36"/>
                  </a:lnTo>
                  <a:close/>
                  <a:moveTo>
                    <a:pt x="7" y="36"/>
                  </a:moveTo>
                  <a:cubicBezTo>
                    <a:pt x="26" y="36"/>
                    <a:pt x="26" y="36"/>
                    <a:pt x="26" y="3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3" y="53"/>
                    <a:pt x="20" y="56"/>
                    <a:pt x="20" y="59"/>
                  </a:cubicBezTo>
                  <a:cubicBezTo>
                    <a:pt x="20" y="61"/>
                    <a:pt x="21" y="63"/>
                    <a:pt x="23" y="64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3"/>
                    <a:pt x="24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3" y="89"/>
                    <a:pt x="0" y="85"/>
                    <a:pt x="0" y="8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0"/>
                    <a:pt x="3" y="36"/>
                    <a:pt x="7" y="36"/>
                  </a:cubicBezTo>
                  <a:close/>
                  <a:moveTo>
                    <a:pt x="26" y="10"/>
                  </a:moveTo>
                  <a:cubicBezTo>
                    <a:pt x="24" y="12"/>
                    <a:pt x="21" y="14"/>
                    <a:pt x="19" y="17"/>
                  </a:cubicBezTo>
                  <a:cubicBezTo>
                    <a:pt x="19" y="18"/>
                    <a:pt x="19" y="18"/>
                    <a:pt x="18" y="19"/>
                  </a:cubicBezTo>
                  <a:cubicBezTo>
                    <a:pt x="17" y="21"/>
                    <a:pt x="15" y="21"/>
                    <a:pt x="14" y="20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5"/>
                    <a:pt x="14" y="14"/>
                    <a:pt x="14" y="13"/>
                  </a:cubicBezTo>
                  <a:cubicBezTo>
                    <a:pt x="17" y="9"/>
                    <a:pt x="21" y="5"/>
                    <a:pt x="26" y="3"/>
                  </a:cubicBezTo>
                  <a:lnTo>
                    <a:pt x="26" y="1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6" name="iṡļïḓe"/>
            <p:cNvSpPr/>
            <p:nvPr/>
          </p:nvSpPr>
          <p:spPr bwMode="auto">
            <a:xfrm>
              <a:off x="4797511" y="2305574"/>
              <a:ext cx="152692" cy="152692"/>
            </a:xfrm>
            <a:custGeom>
              <a:avLst/>
              <a:gdLst>
                <a:gd name="T0" fmla="*/ 9 w 60"/>
                <a:gd name="T1" fmla="*/ 54 h 60"/>
                <a:gd name="T2" fmla="*/ 9 w 60"/>
                <a:gd name="T3" fmla="*/ 54 h 60"/>
                <a:gd name="T4" fmla="*/ 9 w 60"/>
                <a:gd name="T5" fmla="*/ 54 h 60"/>
                <a:gd name="T6" fmla="*/ 1 w 60"/>
                <a:gd name="T7" fmla="*/ 38 h 60"/>
                <a:gd name="T8" fmla="*/ 6 w 60"/>
                <a:gd name="T9" fmla="*/ 21 h 60"/>
                <a:gd name="T10" fmla="*/ 6 w 60"/>
                <a:gd name="T11" fmla="*/ 21 h 60"/>
                <a:gd name="T12" fmla="*/ 6 w 60"/>
                <a:gd name="T13" fmla="*/ 21 h 60"/>
                <a:gd name="T14" fmla="*/ 23 w 60"/>
                <a:gd name="T15" fmla="*/ 1 h 60"/>
                <a:gd name="T16" fmla="*/ 26 w 60"/>
                <a:gd name="T17" fmla="*/ 1 h 60"/>
                <a:gd name="T18" fmla="*/ 26 w 60"/>
                <a:gd name="T19" fmla="*/ 1 h 60"/>
                <a:gd name="T20" fmla="*/ 33 w 60"/>
                <a:gd name="T21" fmla="*/ 7 h 60"/>
                <a:gd name="T22" fmla="*/ 33 w 60"/>
                <a:gd name="T23" fmla="*/ 9 h 60"/>
                <a:gd name="T24" fmla="*/ 33 w 60"/>
                <a:gd name="T25" fmla="*/ 9 h 60"/>
                <a:gd name="T26" fmla="*/ 33 w 60"/>
                <a:gd name="T27" fmla="*/ 9 h 60"/>
                <a:gd name="T28" fmla="*/ 22 w 60"/>
                <a:gd name="T29" fmla="*/ 22 h 60"/>
                <a:gd name="T30" fmla="*/ 22 w 60"/>
                <a:gd name="T31" fmla="*/ 22 h 60"/>
                <a:gd name="T32" fmla="*/ 17 w 60"/>
                <a:gd name="T33" fmla="*/ 28 h 60"/>
                <a:gd name="T34" fmla="*/ 17 w 60"/>
                <a:gd name="T35" fmla="*/ 28 h 60"/>
                <a:gd name="T36" fmla="*/ 17 w 60"/>
                <a:gd name="T37" fmla="*/ 28 h 60"/>
                <a:gd name="T38" fmla="*/ 17 w 60"/>
                <a:gd name="T39" fmla="*/ 28 h 60"/>
                <a:gd name="T40" fmla="*/ 15 w 60"/>
                <a:gd name="T41" fmla="*/ 36 h 60"/>
                <a:gd name="T42" fmla="*/ 18 w 60"/>
                <a:gd name="T43" fmla="*/ 43 h 60"/>
                <a:gd name="T44" fmla="*/ 18 w 60"/>
                <a:gd name="T45" fmla="*/ 43 h 60"/>
                <a:gd name="T46" fmla="*/ 18 w 60"/>
                <a:gd name="T47" fmla="*/ 43 h 60"/>
                <a:gd name="T48" fmla="*/ 18 w 60"/>
                <a:gd name="T49" fmla="*/ 43 h 60"/>
                <a:gd name="T50" fmla="*/ 18 w 60"/>
                <a:gd name="T51" fmla="*/ 43 h 60"/>
                <a:gd name="T52" fmla="*/ 26 w 60"/>
                <a:gd name="T53" fmla="*/ 46 h 60"/>
                <a:gd name="T54" fmla="*/ 33 w 60"/>
                <a:gd name="T55" fmla="*/ 42 h 60"/>
                <a:gd name="T56" fmla="*/ 33 w 60"/>
                <a:gd name="T57" fmla="*/ 42 h 60"/>
                <a:gd name="T58" fmla="*/ 33 w 60"/>
                <a:gd name="T59" fmla="*/ 42 h 60"/>
                <a:gd name="T60" fmla="*/ 33 w 60"/>
                <a:gd name="T61" fmla="*/ 42 h 60"/>
                <a:gd name="T62" fmla="*/ 39 w 60"/>
                <a:gd name="T63" fmla="*/ 36 h 60"/>
                <a:gd name="T64" fmla="*/ 39 w 60"/>
                <a:gd name="T65" fmla="*/ 36 h 60"/>
                <a:gd name="T66" fmla="*/ 49 w 60"/>
                <a:gd name="T67" fmla="*/ 23 h 60"/>
                <a:gd name="T68" fmla="*/ 49 w 60"/>
                <a:gd name="T69" fmla="*/ 23 h 60"/>
                <a:gd name="T70" fmla="*/ 52 w 60"/>
                <a:gd name="T71" fmla="*/ 23 h 60"/>
                <a:gd name="T72" fmla="*/ 52 w 60"/>
                <a:gd name="T73" fmla="*/ 23 h 60"/>
                <a:gd name="T74" fmla="*/ 59 w 60"/>
                <a:gd name="T75" fmla="*/ 29 h 60"/>
                <a:gd name="T76" fmla="*/ 59 w 60"/>
                <a:gd name="T77" fmla="*/ 32 h 60"/>
                <a:gd name="T78" fmla="*/ 59 w 60"/>
                <a:gd name="T79" fmla="*/ 32 h 60"/>
                <a:gd name="T80" fmla="*/ 42 w 60"/>
                <a:gd name="T81" fmla="*/ 52 h 60"/>
                <a:gd name="T82" fmla="*/ 42 w 60"/>
                <a:gd name="T83" fmla="*/ 52 h 60"/>
                <a:gd name="T84" fmla="*/ 42 w 60"/>
                <a:gd name="T85" fmla="*/ 52 h 60"/>
                <a:gd name="T86" fmla="*/ 26 w 60"/>
                <a:gd name="T87" fmla="*/ 60 h 60"/>
                <a:gd name="T88" fmla="*/ 9 w 60"/>
                <a:gd name="T89" fmla="*/ 54 h 60"/>
                <a:gd name="T90" fmla="*/ 9 w 60"/>
                <a:gd name="T91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60">
                  <a:moveTo>
                    <a:pt x="9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4" y="50"/>
                    <a:pt x="1" y="44"/>
                    <a:pt x="1" y="38"/>
                  </a:cubicBezTo>
                  <a:cubicBezTo>
                    <a:pt x="0" y="32"/>
                    <a:pt x="2" y="26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0"/>
                    <a:pt x="25" y="0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4" y="8"/>
                    <a:pt x="34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0"/>
                    <a:pt x="15" y="33"/>
                    <a:pt x="15" y="36"/>
                  </a:cubicBezTo>
                  <a:cubicBezTo>
                    <a:pt x="15" y="39"/>
                    <a:pt x="16" y="41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1" y="45"/>
                    <a:pt x="23" y="46"/>
                    <a:pt x="26" y="46"/>
                  </a:cubicBezTo>
                  <a:cubicBezTo>
                    <a:pt x="29" y="45"/>
                    <a:pt x="32" y="44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0"/>
                    <a:pt x="60" y="31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38" y="57"/>
                    <a:pt x="32" y="59"/>
                    <a:pt x="26" y="60"/>
                  </a:cubicBezTo>
                  <a:cubicBezTo>
                    <a:pt x="20" y="60"/>
                    <a:pt x="14" y="5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7" name="iŝļïḑè"/>
            <p:cNvSpPr/>
            <p:nvPr/>
          </p:nvSpPr>
          <p:spPr bwMode="auto">
            <a:xfrm>
              <a:off x="4797511" y="2310461"/>
              <a:ext cx="147806" cy="150249"/>
            </a:xfrm>
            <a:custGeom>
              <a:avLst/>
              <a:gdLst>
                <a:gd name="T0" fmla="*/ 10 w 58"/>
                <a:gd name="T1" fmla="*/ 51 h 59"/>
                <a:gd name="T2" fmla="*/ 10 w 58"/>
                <a:gd name="T3" fmla="*/ 51 h 59"/>
                <a:gd name="T4" fmla="*/ 8 w 58"/>
                <a:gd name="T5" fmla="*/ 20 h 59"/>
                <a:gd name="T6" fmla="*/ 25 w 58"/>
                <a:gd name="T7" fmla="*/ 0 h 59"/>
                <a:gd name="T8" fmla="*/ 32 w 58"/>
                <a:gd name="T9" fmla="*/ 6 h 59"/>
                <a:gd name="T10" fmla="*/ 32 w 58"/>
                <a:gd name="T11" fmla="*/ 6 h 59"/>
                <a:gd name="T12" fmla="*/ 21 w 58"/>
                <a:gd name="T13" fmla="*/ 19 h 59"/>
                <a:gd name="T14" fmla="*/ 16 w 58"/>
                <a:gd name="T15" fmla="*/ 25 h 59"/>
                <a:gd name="T16" fmla="*/ 17 w 58"/>
                <a:gd name="T17" fmla="*/ 42 h 59"/>
                <a:gd name="T18" fmla="*/ 17 w 58"/>
                <a:gd name="T19" fmla="*/ 42 h 59"/>
                <a:gd name="T20" fmla="*/ 35 w 58"/>
                <a:gd name="T21" fmla="*/ 41 h 59"/>
                <a:gd name="T22" fmla="*/ 40 w 58"/>
                <a:gd name="T23" fmla="*/ 35 h 59"/>
                <a:gd name="T24" fmla="*/ 51 w 58"/>
                <a:gd name="T25" fmla="*/ 22 h 59"/>
                <a:gd name="T26" fmla="*/ 51 w 58"/>
                <a:gd name="T27" fmla="*/ 22 h 59"/>
                <a:gd name="T28" fmla="*/ 58 w 58"/>
                <a:gd name="T29" fmla="*/ 29 h 59"/>
                <a:gd name="T30" fmla="*/ 41 w 58"/>
                <a:gd name="T31" fmla="*/ 49 h 59"/>
                <a:gd name="T32" fmla="*/ 10 w 58"/>
                <a:gd name="T33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59">
                  <a:moveTo>
                    <a:pt x="10" y="51"/>
                  </a:moveTo>
                  <a:cubicBezTo>
                    <a:pt x="10" y="51"/>
                    <a:pt x="10" y="51"/>
                    <a:pt x="10" y="51"/>
                  </a:cubicBezTo>
                  <a:cubicBezTo>
                    <a:pt x="1" y="43"/>
                    <a:pt x="0" y="29"/>
                    <a:pt x="8" y="2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2" y="30"/>
                    <a:pt x="12" y="38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22" y="47"/>
                    <a:pt x="30" y="46"/>
                    <a:pt x="35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3" y="58"/>
                    <a:pt x="19" y="59"/>
                    <a:pt x="10" y="5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8" name="îşḻîďe"/>
            <p:cNvSpPr/>
            <p:nvPr/>
          </p:nvSpPr>
          <p:spPr bwMode="auto">
            <a:xfrm>
              <a:off x="4841487" y="2310461"/>
              <a:ext cx="103831" cy="96501"/>
            </a:xfrm>
            <a:custGeom>
              <a:avLst/>
              <a:gdLst>
                <a:gd name="T0" fmla="*/ 0 w 85"/>
                <a:gd name="T1" fmla="*/ 19 h 79"/>
                <a:gd name="T2" fmla="*/ 16 w 85"/>
                <a:gd name="T3" fmla="*/ 0 h 79"/>
                <a:gd name="T4" fmla="*/ 31 w 85"/>
                <a:gd name="T5" fmla="*/ 13 h 79"/>
                <a:gd name="T6" fmla="*/ 31 w 85"/>
                <a:gd name="T7" fmla="*/ 13 h 79"/>
                <a:gd name="T8" fmla="*/ 14 w 85"/>
                <a:gd name="T9" fmla="*/ 31 h 79"/>
                <a:gd name="T10" fmla="*/ 0 w 85"/>
                <a:gd name="T11" fmla="*/ 19 h 79"/>
                <a:gd name="T12" fmla="*/ 0 w 85"/>
                <a:gd name="T13" fmla="*/ 19 h 79"/>
                <a:gd name="T14" fmla="*/ 54 w 85"/>
                <a:gd name="T15" fmla="*/ 65 h 79"/>
                <a:gd name="T16" fmla="*/ 70 w 85"/>
                <a:gd name="T17" fmla="*/ 46 h 79"/>
                <a:gd name="T18" fmla="*/ 70 w 85"/>
                <a:gd name="T19" fmla="*/ 46 h 79"/>
                <a:gd name="T20" fmla="*/ 85 w 85"/>
                <a:gd name="T21" fmla="*/ 60 h 79"/>
                <a:gd name="T22" fmla="*/ 68 w 85"/>
                <a:gd name="T23" fmla="*/ 79 h 79"/>
                <a:gd name="T24" fmla="*/ 54 w 85"/>
                <a:gd name="T25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79">
                  <a:moveTo>
                    <a:pt x="0" y="19"/>
                  </a:moveTo>
                  <a:lnTo>
                    <a:pt x="16" y="0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14" y="31"/>
                  </a:lnTo>
                  <a:lnTo>
                    <a:pt x="0" y="19"/>
                  </a:lnTo>
                  <a:lnTo>
                    <a:pt x="0" y="19"/>
                  </a:lnTo>
                  <a:close/>
                  <a:moveTo>
                    <a:pt x="54" y="65"/>
                  </a:moveTo>
                  <a:lnTo>
                    <a:pt x="70" y="46"/>
                  </a:lnTo>
                  <a:lnTo>
                    <a:pt x="70" y="46"/>
                  </a:lnTo>
                  <a:lnTo>
                    <a:pt x="85" y="60"/>
                  </a:lnTo>
                  <a:lnTo>
                    <a:pt x="68" y="79"/>
                  </a:lnTo>
                  <a:lnTo>
                    <a:pt x="54" y="6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9" name="ï$ľíḍè"/>
            <p:cNvSpPr/>
            <p:nvPr/>
          </p:nvSpPr>
          <p:spPr bwMode="auto">
            <a:xfrm>
              <a:off x="6990161" y="4282013"/>
              <a:ext cx="124596" cy="157578"/>
            </a:xfrm>
            <a:custGeom>
              <a:avLst/>
              <a:gdLst>
                <a:gd name="T0" fmla="*/ 25 w 49"/>
                <a:gd name="T1" fmla="*/ 0 h 62"/>
                <a:gd name="T2" fmla="*/ 25 w 49"/>
                <a:gd name="T3" fmla="*/ 0 h 62"/>
                <a:gd name="T4" fmla="*/ 25 w 49"/>
                <a:gd name="T5" fmla="*/ 0 h 62"/>
                <a:gd name="T6" fmla="*/ 37 w 49"/>
                <a:gd name="T7" fmla="*/ 5 h 62"/>
                <a:gd name="T8" fmla="*/ 43 w 49"/>
                <a:gd name="T9" fmla="*/ 17 h 62"/>
                <a:gd name="T10" fmla="*/ 43 w 49"/>
                <a:gd name="T11" fmla="*/ 17 h 62"/>
                <a:gd name="T12" fmla="*/ 43 w 49"/>
                <a:gd name="T13" fmla="*/ 17 h 62"/>
                <a:gd name="T14" fmla="*/ 43 w 49"/>
                <a:gd name="T15" fmla="*/ 17 h 62"/>
                <a:gd name="T16" fmla="*/ 43 w 49"/>
                <a:gd name="T17" fmla="*/ 17 h 62"/>
                <a:gd name="T18" fmla="*/ 37 w 49"/>
                <a:gd name="T19" fmla="*/ 30 h 62"/>
                <a:gd name="T20" fmla="*/ 34 w 49"/>
                <a:gd name="T21" fmla="*/ 32 h 62"/>
                <a:gd name="T22" fmla="*/ 35 w 49"/>
                <a:gd name="T23" fmla="*/ 32 h 62"/>
                <a:gd name="T24" fmla="*/ 49 w 49"/>
                <a:gd name="T25" fmla="*/ 47 h 62"/>
                <a:gd name="T26" fmla="*/ 49 w 49"/>
                <a:gd name="T27" fmla="*/ 62 h 62"/>
                <a:gd name="T28" fmla="*/ 0 w 49"/>
                <a:gd name="T29" fmla="*/ 62 h 62"/>
                <a:gd name="T30" fmla="*/ 0 w 49"/>
                <a:gd name="T31" fmla="*/ 47 h 62"/>
                <a:gd name="T32" fmla="*/ 15 w 49"/>
                <a:gd name="T33" fmla="*/ 32 h 62"/>
                <a:gd name="T34" fmla="*/ 16 w 49"/>
                <a:gd name="T35" fmla="*/ 32 h 62"/>
                <a:gd name="T36" fmla="*/ 13 w 49"/>
                <a:gd name="T37" fmla="*/ 30 h 62"/>
                <a:gd name="T38" fmla="*/ 7 w 49"/>
                <a:gd name="T39" fmla="*/ 18 h 62"/>
                <a:gd name="T40" fmla="*/ 7 w 49"/>
                <a:gd name="T41" fmla="*/ 18 h 62"/>
                <a:gd name="T42" fmla="*/ 7 w 49"/>
                <a:gd name="T43" fmla="*/ 17 h 62"/>
                <a:gd name="T44" fmla="*/ 7 w 49"/>
                <a:gd name="T45" fmla="*/ 17 h 62"/>
                <a:gd name="T46" fmla="*/ 7 w 49"/>
                <a:gd name="T47" fmla="*/ 17 h 62"/>
                <a:gd name="T48" fmla="*/ 13 w 49"/>
                <a:gd name="T49" fmla="*/ 5 h 62"/>
                <a:gd name="T50" fmla="*/ 25 w 49"/>
                <a:gd name="T51" fmla="*/ 0 h 62"/>
                <a:gd name="T52" fmla="*/ 25 w 49"/>
                <a:gd name="T5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62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0" y="0"/>
                    <a:pt x="34" y="2"/>
                    <a:pt x="37" y="5"/>
                  </a:cubicBezTo>
                  <a:cubicBezTo>
                    <a:pt x="41" y="8"/>
                    <a:pt x="43" y="13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22"/>
                    <a:pt x="41" y="27"/>
                    <a:pt x="37" y="30"/>
                  </a:cubicBezTo>
                  <a:cubicBezTo>
                    <a:pt x="36" y="31"/>
                    <a:pt x="35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43" y="32"/>
                    <a:pt x="49" y="39"/>
                    <a:pt x="49" y="47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9"/>
                    <a:pt x="7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4" y="32"/>
                    <a:pt x="13" y="31"/>
                    <a:pt x="13" y="30"/>
                  </a:cubicBezTo>
                  <a:cubicBezTo>
                    <a:pt x="9" y="27"/>
                    <a:pt x="7" y="22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3"/>
                    <a:pt x="9" y="8"/>
                    <a:pt x="13" y="5"/>
                  </a:cubicBezTo>
                  <a:cubicBezTo>
                    <a:pt x="16" y="2"/>
                    <a:pt x="20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0" name="ïSḷiḋé"/>
            <p:cNvSpPr/>
            <p:nvPr/>
          </p:nvSpPr>
          <p:spPr bwMode="auto">
            <a:xfrm>
              <a:off x="6681114" y="4260026"/>
              <a:ext cx="195445" cy="202774"/>
            </a:xfrm>
            <a:custGeom>
              <a:avLst/>
              <a:gdLst>
                <a:gd name="T0" fmla="*/ 46 w 77"/>
                <a:gd name="T1" fmla="*/ 56 h 80"/>
                <a:gd name="T2" fmla="*/ 49 w 77"/>
                <a:gd name="T3" fmla="*/ 66 h 80"/>
                <a:gd name="T4" fmla="*/ 49 w 77"/>
                <a:gd name="T5" fmla="*/ 80 h 80"/>
                <a:gd name="T6" fmla="*/ 46 w 77"/>
                <a:gd name="T7" fmla="*/ 80 h 80"/>
                <a:gd name="T8" fmla="*/ 46 w 77"/>
                <a:gd name="T9" fmla="*/ 56 h 80"/>
                <a:gd name="T10" fmla="*/ 46 w 77"/>
                <a:gd name="T11" fmla="*/ 27 h 80"/>
                <a:gd name="T12" fmla="*/ 46 w 77"/>
                <a:gd name="T13" fmla="*/ 7 h 80"/>
                <a:gd name="T14" fmla="*/ 60 w 77"/>
                <a:gd name="T15" fmla="*/ 0 h 80"/>
                <a:gd name="T16" fmla="*/ 77 w 77"/>
                <a:gd name="T17" fmla="*/ 17 h 80"/>
                <a:gd name="T18" fmla="*/ 55 w 77"/>
                <a:gd name="T19" fmla="*/ 40 h 80"/>
                <a:gd name="T20" fmla="*/ 47 w 77"/>
                <a:gd name="T21" fmla="*/ 41 h 80"/>
                <a:gd name="T22" fmla="*/ 54 w 77"/>
                <a:gd name="T23" fmla="*/ 36 h 80"/>
                <a:gd name="T24" fmla="*/ 53 w 77"/>
                <a:gd name="T25" fmla="*/ 33 h 80"/>
                <a:gd name="T26" fmla="*/ 46 w 77"/>
                <a:gd name="T27" fmla="*/ 27 h 80"/>
                <a:gd name="T28" fmla="*/ 24 w 77"/>
                <a:gd name="T29" fmla="*/ 18 h 80"/>
                <a:gd name="T30" fmla="*/ 24 w 77"/>
                <a:gd name="T31" fmla="*/ 18 h 80"/>
                <a:gd name="T32" fmla="*/ 24 w 77"/>
                <a:gd name="T33" fmla="*/ 18 h 80"/>
                <a:gd name="T34" fmla="*/ 37 w 77"/>
                <a:gd name="T35" fmla="*/ 23 h 80"/>
                <a:gd name="T36" fmla="*/ 42 w 77"/>
                <a:gd name="T37" fmla="*/ 36 h 80"/>
                <a:gd name="T38" fmla="*/ 42 w 77"/>
                <a:gd name="T39" fmla="*/ 36 h 80"/>
                <a:gd name="T40" fmla="*/ 42 w 77"/>
                <a:gd name="T41" fmla="*/ 36 h 80"/>
                <a:gd name="T42" fmla="*/ 42 w 77"/>
                <a:gd name="T43" fmla="*/ 36 h 80"/>
                <a:gd name="T44" fmla="*/ 42 w 77"/>
                <a:gd name="T45" fmla="*/ 36 h 80"/>
                <a:gd name="T46" fmla="*/ 37 w 77"/>
                <a:gd name="T47" fmla="*/ 48 h 80"/>
                <a:gd name="T48" fmla="*/ 34 w 77"/>
                <a:gd name="T49" fmla="*/ 51 h 80"/>
                <a:gd name="T50" fmla="*/ 34 w 77"/>
                <a:gd name="T51" fmla="*/ 51 h 80"/>
                <a:gd name="T52" fmla="*/ 46 w 77"/>
                <a:gd name="T53" fmla="*/ 56 h 80"/>
                <a:gd name="T54" fmla="*/ 46 w 77"/>
                <a:gd name="T55" fmla="*/ 80 h 80"/>
                <a:gd name="T56" fmla="*/ 0 w 77"/>
                <a:gd name="T57" fmla="*/ 80 h 80"/>
                <a:gd name="T58" fmla="*/ 0 w 77"/>
                <a:gd name="T59" fmla="*/ 66 h 80"/>
                <a:gd name="T60" fmla="*/ 15 w 77"/>
                <a:gd name="T61" fmla="*/ 51 h 80"/>
                <a:gd name="T62" fmla="*/ 15 w 77"/>
                <a:gd name="T63" fmla="*/ 51 h 80"/>
                <a:gd name="T64" fmla="*/ 12 w 77"/>
                <a:gd name="T65" fmla="*/ 48 h 80"/>
                <a:gd name="T66" fmla="*/ 7 w 77"/>
                <a:gd name="T67" fmla="*/ 36 h 80"/>
                <a:gd name="T68" fmla="*/ 7 w 77"/>
                <a:gd name="T69" fmla="*/ 36 h 80"/>
                <a:gd name="T70" fmla="*/ 7 w 77"/>
                <a:gd name="T71" fmla="*/ 36 h 80"/>
                <a:gd name="T72" fmla="*/ 7 w 77"/>
                <a:gd name="T73" fmla="*/ 36 h 80"/>
                <a:gd name="T74" fmla="*/ 7 w 77"/>
                <a:gd name="T75" fmla="*/ 36 h 80"/>
                <a:gd name="T76" fmla="*/ 12 w 77"/>
                <a:gd name="T77" fmla="*/ 23 h 80"/>
                <a:gd name="T78" fmla="*/ 24 w 77"/>
                <a:gd name="T79" fmla="*/ 18 h 80"/>
                <a:gd name="T80" fmla="*/ 24 w 77"/>
                <a:gd name="T81" fmla="*/ 18 h 80"/>
                <a:gd name="T82" fmla="*/ 24 w 77"/>
                <a:gd name="T83" fmla="*/ 18 h 80"/>
                <a:gd name="T84" fmla="*/ 46 w 77"/>
                <a:gd name="T85" fmla="*/ 7 h 80"/>
                <a:gd name="T86" fmla="*/ 43 w 77"/>
                <a:gd name="T87" fmla="*/ 17 h 80"/>
                <a:gd name="T88" fmla="*/ 46 w 77"/>
                <a:gd name="T89" fmla="*/ 27 h 80"/>
                <a:gd name="T90" fmla="*/ 46 w 77"/>
                <a:gd name="T91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" h="80">
                  <a:moveTo>
                    <a:pt x="46" y="56"/>
                  </a:moveTo>
                  <a:cubicBezTo>
                    <a:pt x="48" y="59"/>
                    <a:pt x="49" y="62"/>
                    <a:pt x="49" y="66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56"/>
                    <a:pt x="46" y="56"/>
                    <a:pt x="46" y="56"/>
                  </a:cubicBezTo>
                  <a:close/>
                  <a:moveTo>
                    <a:pt x="46" y="27"/>
                  </a:moveTo>
                  <a:cubicBezTo>
                    <a:pt x="46" y="7"/>
                    <a:pt x="46" y="7"/>
                    <a:pt x="46" y="7"/>
                  </a:cubicBezTo>
                  <a:cubicBezTo>
                    <a:pt x="49" y="3"/>
                    <a:pt x="54" y="0"/>
                    <a:pt x="60" y="0"/>
                  </a:cubicBezTo>
                  <a:cubicBezTo>
                    <a:pt x="70" y="0"/>
                    <a:pt x="77" y="7"/>
                    <a:pt x="77" y="17"/>
                  </a:cubicBezTo>
                  <a:cubicBezTo>
                    <a:pt x="77" y="28"/>
                    <a:pt x="64" y="36"/>
                    <a:pt x="55" y="40"/>
                  </a:cubicBezTo>
                  <a:cubicBezTo>
                    <a:pt x="49" y="42"/>
                    <a:pt x="47" y="41"/>
                    <a:pt x="47" y="41"/>
                  </a:cubicBezTo>
                  <a:cubicBezTo>
                    <a:pt x="47" y="41"/>
                    <a:pt x="54" y="41"/>
                    <a:pt x="54" y="36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0" y="32"/>
                    <a:pt x="48" y="29"/>
                    <a:pt x="46" y="27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9" y="18"/>
                    <a:pt x="34" y="20"/>
                    <a:pt x="37" y="23"/>
                  </a:cubicBezTo>
                  <a:cubicBezTo>
                    <a:pt x="40" y="27"/>
                    <a:pt x="42" y="31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41"/>
                    <a:pt x="40" y="45"/>
                    <a:pt x="37" y="48"/>
                  </a:cubicBezTo>
                  <a:cubicBezTo>
                    <a:pt x="36" y="49"/>
                    <a:pt x="35" y="50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9" y="51"/>
                    <a:pt x="43" y="53"/>
                    <a:pt x="46" y="56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7"/>
                    <a:pt x="7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4" y="50"/>
                    <a:pt x="13" y="49"/>
                    <a:pt x="12" y="48"/>
                  </a:cubicBezTo>
                  <a:cubicBezTo>
                    <a:pt x="9" y="45"/>
                    <a:pt x="7" y="41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1"/>
                    <a:pt x="9" y="27"/>
                    <a:pt x="12" y="23"/>
                  </a:cubicBezTo>
                  <a:cubicBezTo>
                    <a:pt x="15" y="20"/>
                    <a:pt x="20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46" y="7"/>
                  </a:moveTo>
                  <a:cubicBezTo>
                    <a:pt x="44" y="10"/>
                    <a:pt x="43" y="13"/>
                    <a:pt x="43" y="17"/>
                  </a:cubicBezTo>
                  <a:cubicBezTo>
                    <a:pt x="43" y="21"/>
                    <a:pt x="44" y="24"/>
                    <a:pt x="46" y="27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1" name="íşļíḋé"/>
            <p:cNvSpPr/>
            <p:nvPr/>
          </p:nvSpPr>
          <p:spPr bwMode="auto">
            <a:xfrm>
              <a:off x="6297553" y="4333318"/>
              <a:ext cx="117267" cy="120932"/>
            </a:xfrm>
            <a:custGeom>
              <a:avLst/>
              <a:gdLst>
                <a:gd name="T0" fmla="*/ 39 w 46"/>
                <a:gd name="T1" fmla="*/ 8 h 48"/>
                <a:gd name="T2" fmla="*/ 46 w 46"/>
                <a:gd name="T3" fmla="*/ 25 h 48"/>
                <a:gd name="T4" fmla="*/ 46 w 46"/>
                <a:gd name="T5" fmla="*/ 25 h 48"/>
                <a:gd name="T6" fmla="*/ 23 w 46"/>
                <a:gd name="T7" fmla="*/ 48 h 48"/>
                <a:gd name="T8" fmla="*/ 23 w 46"/>
                <a:gd name="T9" fmla="*/ 48 h 48"/>
                <a:gd name="T10" fmla="*/ 23 w 46"/>
                <a:gd name="T11" fmla="*/ 41 h 48"/>
                <a:gd name="T12" fmla="*/ 23 w 46"/>
                <a:gd name="T13" fmla="*/ 41 h 48"/>
                <a:gd name="T14" fmla="*/ 40 w 46"/>
                <a:gd name="T15" fmla="*/ 25 h 48"/>
                <a:gd name="T16" fmla="*/ 40 w 46"/>
                <a:gd name="T17" fmla="*/ 25 h 48"/>
                <a:gd name="T18" fmla="*/ 38 w 46"/>
                <a:gd name="T19" fmla="*/ 17 h 48"/>
                <a:gd name="T20" fmla="*/ 35 w 46"/>
                <a:gd name="T21" fmla="*/ 13 h 48"/>
                <a:gd name="T22" fmla="*/ 35 w 46"/>
                <a:gd name="T23" fmla="*/ 13 h 48"/>
                <a:gd name="T24" fmla="*/ 33 w 46"/>
                <a:gd name="T25" fmla="*/ 12 h 48"/>
                <a:gd name="T26" fmla="*/ 32 w 46"/>
                <a:gd name="T27" fmla="*/ 10 h 48"/>
                <a:gd name="T28" fmla="*/ 36 w 46"/>
                <a:gd name="T29" fmla="*/ 6 h 48"/>
                <a:gd name="T30" fmla="*/ 37 w 46"/>
                <a:gd name="T31" fmla="*/ 6 h 48"/>
                <a:gd name="T32" fmla="*/ 37 w 46"/>
                <a:gd name="T33" fmla="*/ 7 h 48"/>
                <a:gd name="T34" fmla="*/ 38 w 46"/>
                <a:gd name="T35" fmla="*/ 7 h 48"/>
                <a:gd name="T36" fmla="*/ 39 w 46"/>
                <a:gd name="T37" fmla="*/ 8 h 48"/>
                <a:gd name="T38" fmla="*/ 23 w 46"/>
                <a:gd name="T39" fmla="*/ 26 h 48"/>
                <a:gd name="T40" fmla="*/ 26 w 46"/>
                <a:gd name="T41" fmla="*/ 24 h 48"/>
                <a:gd name="T42" fmla="*/ 26 w 46"/>
                <a:gd name="T43" fmla="*/ 3 h 48"/>
                <a:gd name="T44" fmla="*/ 25 w 46"/>
                <a:gd name="T45" fmla="*/ 1 h 48"/>
                <a:gd name="T46" fmla="*/ 23 w 46"/>
                <a:gd name="T47" fmla="*/ 0 h 48"/>
                <a:gd name="T48" fmla="*/ 23 w 46"/>
                <a:gd name="T49" fmla="*/ 48 h 48"/>
                <a:gd name="T50" fmla="*/ 0 w 46"/>
                <a:gd name="T51" fmla="*/ 25 h 48"/>
                <a:gd name="T52" fmla="*/ 0 w 46"/>
                <a:gd name="T53" fmla="*/ 25 h 48"/>
                <a:gd name="T54" fmla="*/ 3 w 46"/>
                <a:gd name="T55" fmla="*/ 14 h 48"/>
                <a:gd name="T56" fmla="*/ 8 w 46"/>
                <a:gd name="T57" fmla="*/ 8 h 48"/>
                <a:gd name="T58" fmla="*/ 8 w 46"/>
                <a:gd name="T59" fmla="*/ 8 h 48"/>
                <a:gd name="T60" fmla="*/ 9 w 46"/>
                <a:gd name="T61" fmla="*/ 7 h 48"/>
                <a:gd name="T62" fmla="*/ 11 w 46"/>
                <a:gd name="T63" fmla="*/ 6 h 48"/>
                <a:gd name="T64" fmla="*/ 12 w 46"/>
                <a:gd name="T65" fmla="*/ 6 h 48"/>
                <a:gd name="T66" fmla="*/ 13 w 46"/>
                <a:gd name="T67" fmla="*/ 7 h 48"/>
                <a:gd name="T68" fmla="*/ 14 w 46"/>
                <a:gd name="T69" fmla="*/ 7 h 48"/>
                <a:gd name="T70" fmla="*/ 14 w 46"/>
                <a:gd name="T71" fmla="*/ 11 h 48"/>
                <a:gd name="T72" fmla="*/ 13 w 46"/>
                <a:gd name="T73" fmla="*/ 12 h 48"/>
                <a:gd name="T74" fmla="*/ 7 w 46"/>
                <a:gd name="T75" fmla="*/ 25 h 48"/>
                <a:gd name="T76" fmla="*/ 12 w 46"/>
                <a:gd name="T77" fmla="*/ 36 h 48"/>
                <a:gd name="T78" fmla="*/ 23 w 46"/>
                <a:gd name="T79" fmla="*/ 0 h 48"/>
                <a:gd name="T80" fmla="*/ 23 w 46"/>
                <a:gd name="T81" fmla="*/ 0 h 48"/>
                <a:gd name="T82" fmla="*/ 20 w 46"/>
                <a:gd name="T83" fmla="*/ 3 h 48"/>
                <a:gd name="T84" fmla="*/ 20 w 46"/>
                <a:gd name="T85" fmla="*/ 24 h 48"/>
                <a:gd name="T86" fmla="*/ 21 w 46"/>
                <a:gd name="T87" fmla="*/ 26 h 48"/>
                <a:gd name="T88" fmla="*/ 23 w 46"/>
                <a:gd name="T89" fmla="*/ 26 h 48"/>
                <a:gd name="T90" fmla="*/ 23 w 46"/>
                <a:gd name="T9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" h="48"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9"/>
                    <a:pt x="40" y="9"/>
                    <a:pt x="41" y="10"/>
                  </a:cubicBezTo>
                  <a:cubicBezTo>
                    <a:pt x="41" y="10"/>
                    <a:pt x="42" y="11"/>
                    <a:pt x="42" y="12"/>
                  </a:cubicBezTo>
                  <a:cubicBezTo>
                    <a:pt x="45" y="16"/>
                    <a:pt x="46" y="20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4" y="37"/>
                    <a:pt x="39" y="41"/>
                  </a:cubicBezTo>
                  <a:cubicBezTo>
                    <a:pt x="35" y="45"/>
                    <a:pt x="30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8" y="41"/>
                    <a:pt x="32" y="39"/>
                    <a:pt x="35" y="36"/>
                  </a:cubicBezTo>
                  <a:cubicBezTo>
                    <a:pt x="38" y="33"/>
                    <a:pt x="40" y="29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3"/>
                    <a:pt x="39" y="20"/>
                    <a:pt x="38" y="18"/>
                  </a:cubicBezTo>
                  <a:cubicBezTo>
                    <a:pt x="38" y="18"/>
                    <a:pt x="38" y="18"/>
                    <a:pt x="38" y="17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1"/>
                    <a:pt x="32" y="11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9"/>
                    <a:pt x="32" y="8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4" y="6"/>
                    <a:pt x="35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8"/>
                    <a:pt x="39" y="8"/>
                  </a:cubicBezTo>
                  <a:close/>
                  <a:moveTo>
                    <a:pt x="23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5" y="26"/>
                    <a:pt x="25" y="26"/>
                  </a:cubicBezTo>
                  <a:cubicBezTo>
                    <a:pt x="26" y="25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6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3" y="26"/>
                  </a:lnTo>
                  <a:close/>
                  <a:moveTo>
                    <a:pt x="23" y="48"/>
                  </a:moveTo>
                  <a:cubicBezTo>
                    <a:pt x="17" y="48"/>
                    <a:pt x="11" y="45"/>
                    <a:pt x="7" y="41"/>
                  </a:cubicBezTo>
                  <a:cubicBezTo>
                    <a:pt x="3" y="37"/>
                    <a:pt x="0" y="31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2"/>
                    <a:pt x="1" y="18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3" y="15"/>
                    <a:pt x="3" y="14"/>
                  </a:cubicBezTo>
                  <a:cubicBezTo>
                    <a:pt x="4" y="12"/>
                    <a:pt x="6" y="10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4" y="9"/>
                    <a:pt x="14" y="10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2" y="12"/>
                    <a:pt x="12" y="13"/>
                  </a:cubicBezTo>
                  <a:cubicBezTo>
                    <a:pt x="11" y="13"/>
                    <a:pt x="11" y="14"/>
                    <a:pt x="10" y="15"/>
                  </a:cubicBezTo>
                  <a:cubicBezTo>
                    <a:pt x="8" y="17"/>
                    <a:pt x="7" y="21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9"/>
                    <a:pt x="9" y="33"/>
                    <a:pt x="12" y="36"/>
                  </a:cubicBezTo>
                  <a:cubicBezTo>
                    <a:pt x="15" y="39"/>
                    <a:pt x="19" y="41"/>
                    <a:pt x="23" y="41"/>
                  </a:cubicBezTo>
                  <a:cubicBezTo>
                    <a:pt x="23" y="48"/>
                    <a:pt x="23" y="48"/>
                    <a:pt x="23" y="48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0" y="2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5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2" name="îSliďê"/>
            <p:cNvSpPr/>
            <p:nvPr/>
          </p:nvSpPr>
          <p:spPr bwMode="auto">
            <a:xfrm>
              <a:off x="5845586" y="3682241"/>
              <a:ext cx="175901" cy="233313"/>
            </a:xfrm>
            <a:custGeom>
              <a:avLst/>
              <a:gdLst>
                <a:gd name="T0" fmla="*/ 39 w 69"/>
                <a:gd name="T1" fmla="*/ 41 h 92"/>
                <a:gd name="T2" fmla="*/ 34 w 69"/>
                <a:gd name="T3" fmla="*/ 8 h 92"/>
                <a:gd name="T4" fmla="*/ 49 w 69"/>
                <a:gd name="T5" fmla="*/ 24 h 92"/>
                <a:gd name="T6" fmla="*/ 67 w 69"/>
                <a:gd name="T7" fmla="*/ 25 h 92"/>
                <a:gd name="T8" fmla="*/ 67 w 69"/>
                <a:gd name="T9" fmla="*/ 22 h 92"/>
                <a:gd name="T10" fmla="*/ 65 w 69"/>
                <a:gd name="T11" fmla="*/ 21 h 92"/>
                <a:gd name="T12" fmla="*/ 56 w 69"/>
                <a:gd name="T13" fmla="*/ 18 h 92"/>
                <a:gd name="T14" fmla="*/ 36 w 69"/>
                <a:gd name="T15" fmla="*/ 1 h 92"/>
                <a:gd name="T16" fmla="*/ 26 w 69"/>
                <a:gd name="T17" fmla="*/ 3 h 92"/>
                <a:gd name="T18" fmla="*/ 35 w 69"/>
                <a:gd name="T19" fmla="*/ 55 h 92"/>
                <a:gd name="T20" fmla="*/ 31 w 69"/>
                <a:gd name="T21" fmla="*/ 72 h 92"/>
                <a:gd name="T22" fmla="*/ 8 w 69"/>
                <a:gd name="T23" fmla="*/ 64 h 92"/>
                <a:gd name="T24" fmla="*/ 14 w 69"/>
                <a:gd name="T25" fmla="*/ 87 h 92"/>
                <a:gd name="T26" fmla="*/ 41 w 69"/>
                <a:gd name="T27" fmla="*/ 70 h 92"/>
                <a:gd name="T28" fmla="*/ 39 w 69"/>
                <a:gd name="T29" fmla="*/ 4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92">
                  <a:moveTo>
                    <a:pt x="39" y="41"/>
                  </a:moveTo>
                  <a:cubicBezTo>
                    <a:pt x="37" y="25"/>
                    <a:pt x="34" y="8"/>
                    <a:pt x="34" y="8"/>
                  </a:cubicBezTo>
                  <a:cubicBezTo>
                    <a:pt x="34" y="8"/>
                    <a:pt x="43" y="20"/>
                    <a:pt x="49" y="24"/>
                  </a:cubicBezTo>
                  <a:cubicBezTo>
                    <a:pt x="53" y="27"/>
                    <a:pt x="61" y="26"/>
                    <a:pt x="67" y="25"/>
                  </a:cubicBezTo>
                  <a:cubicBezTo>
                    <a:pt x="69" y="25"/>
                    <a:pt x="67" y="23"/>
                    <a:pt x="67" y="22"/>
                  </a:cubicBezTo>
                  <a:cubicBezTo>
                    <a:pt x="67" y="21"/>
                    <a:pt x="66" y="22"/>
                    <a:pt x="65" y="21"/>
                  </a:cubicBezTo>
                  <a:cubicBezTo>
                    <a:pt x="62" y="20"/>
                    <a:pt x="58" y="19"/>
                    <a:pt x="56" y="18"/>
                  </a:cubicBezTo>
                  <a:cubicBezTo>
                    <a:pt x="49" y="12"/>
                    <a:pt x="46" y="5"/>
                    <a:pt x="36" y="1"/>
                  </a:cubicBezTo>
                  <a:cubicBezTo>
                    <a:pt x="33" y="0"/>
                    <a:pt x="26" y="3"/>
                    <a:pt x="26" y="3"/>
                  </a:cubicBezTo>
                  <a:cubicBezTo>
                    <a:pt x="26" y="3"/>
                    <a:pt x="35" y="42"/>
                    <a:pt x="35" y="55"/>
                  </a:cubicBezTo>
                  <a:cubicBezTo>
                    <a:pt x="36" y="69"/>
                    <a:pt x="31" y="72"/>
                    <a:pt x="31" y="72"/>
                  </a:cubicBezTo>
                  <a:cubicBezTo>
                    <a:pt x="26" y="57"/>
                    <a:pt x="13" y="58"/>
                    <a:pt x="8" y="64"/>
                  </a:cubicBezTo>
                  <a:cubicBezTo>
                    <a:pt x="0" y="73"/>
                    <a:pt x="5" y="84"/>
                    <a:pt x="14" y="87"/>
                  </a:cubicBezTo>
                  <a:cubicBezTo>
                    <a:pt x="30" y="92"/>
                    <a:pt x="38" y="81"/>
                    <a:pt x="41" y="70"/>
                  </a:cubicBezTo>
                  <a:cubicBezTo>
                    <a:pt x="43" y="60"/>
                    <a:pt x="41" y="50"/>
                    <a:pt x="39" y="4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3" name="iṩļîḋê"/>
            <p:cNvSpPr/>
            <p:nvPr/>
          </p:nvSpPr>
          <p:spPr bwMode="auto">
            <a:xfrm>
              <a:off x="4926994" y="1614187"/>
              <a:ext cx="139255" cy="189338"/>
            </a:xfrm>
            <a:custGeom>
              <a:avLst/>
              <a:gdLst>
                <a:gd name="T0" fmla="*/ 29 w 55"/>
                <a:gd name="T1" fmla="*/ 3 h 75"/>
                <a:gd name="T2" fmla="*/ 55 w 55"/>
                <a:gd name="T3" fmla="*/ 30 h 75"/>
                <a:gd name="T4" fmla="*/ 54 w 55"/>
                <a:gd name="T5" fmla="*/ 33 h 75"/>
                <a:gd name="T6" fmla="*/ 29 w 55"/>
                <a:gd name="T7" fmla="*/ 33 h 75"/>
                <a:gd name="T8" fmla="*/ 29 w 55"/>
                <a:gd name="T9" fmla="*/ 70 h 75"/>
                <a:gd name="T10" fmla="*/ 30 w 55"/>
                <a:gd name="T11" fmla="*/ 72 h 75"/>
                <a:gd name="T12" fmla="*/ 32 w 55"/>
                <a:gd name="T13" fmla="*/ 72 h 75"/>
                <a:gd name="T14" fmla="*/ 33 w 55"/>
                <a:gd name="T15" fmla="*/ 72 h 75"/>
                <a:gd name="T16" fmla="*/ 37 w 55"/>
                <a:gd name="T17" fmla="*/ 68 h 75"/>
                <a:gd name="T18" fmla="*/ 38 w 55"/>
                <a:gd name="T19" fmla="*/ 67 h 75"/>
                <a:gd name="T20" fmla="*/ 39 w 55"/>
                <a:gd name="T21" fmla="*/ 69 h 75"/>
                <a:gd name="T22" fmla="*/ 34 w 55"/>
                <a:gd name="T23" fmla="*/ 74 h 75"/>
                <a:gd name="T24" fmla="*/ 32 w 55"/>
                <a:gd name="T25" fmla="*/ 75 h 75"/>
                <a:gd name="T26" fmla="*/ 29 w 55"/>
                <a:gd name="T27" fmla="*/ 74 h 75"/>
                <a:gd name="T28" fmla="*/ 26 w 55"/>
                <a:gd name="T29" fmla="*/ 70 h 75"/>
                <a:gd name="T30" fmla="*/ 26 w 55"/>
                <a:gd name="T31" fmla="*/ 33 h 75"/>
                <a:gd name="T32" fmla="*/ 0 w 55"/>
                <a:gd name="T33" fmla="*/ 33 h 75"/>
                <a:gd name="T34" fmla="*/ 0 w 55"/>
                <a:gd name="T35" fmla="*/ 30 h 75"/>
                <a:gd name="T36" fmla="*/ 26 w 55"/>
                <a:gd name="T37" fmla="*/ 3 h 75"/>
                <a:gd name="T38" fmla="*/ 26 w 55"/>
                <a:gd name="T39" fmla="*/ 1 h 75"/>
                <a:gd name="T40" fmla="*/ 28 w 55"/>
                <a:gd name="T41" fmla="*/ 0 h 75"/>
                <a:gd name="T42" fmla="*/ 29 w 55"/>
                <a:gd name="T43" fmla="*/ 1 h 75"/>
                <a:gd name="T44" fmla="*/ 29 w 55"/>
                <a:gd name="T45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75">
                  <a:moveTo>
                    <a:pt x="29" y="3"/>
                  </a:moveTo>
                  <a:cubicBezTo>
                    <a:pt x="43" y="4"/>
                    <a:pt x="55" y="16"/>
                    <a:pt x="55" y="30"/>
                  </a:cubicBezTo>
                  <a:cubicBezTo>
                    <a:pt x="55" y="31"/>
                    <a:pt x="55" y="32"/>
                    <a:pt x="54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1"/>
                    <a:pt x="30" y="72"/>
                    <a:pt x="30" y="72"/>
                  </a:cubicBezTo>
                  <a:cubicBezTo>
                    <a:pt x="30" y="72"/>
                    <a:pt x="31" y="72"/>
                    <a:pt x="32" y="72"/>
                  </a:cubicBezTo>
                  <a:cubicBezTo>
                    <a:pt x="32" y="72"/>
                    <a:pt x="33" y="72"/>
                    <a:pt x="33" y="72"/>
                  </a:cubicBezTo>
                  <a:cubicBezTo>
                    <a:pt x="35" y="71"/>
                    <a:pt x="36" y="70"/>
                    <a:pt x="37" y="68"/>
                  </a:cubicBezTo>
                  <a:cubicBezTo>
                    <a:pt x="37" y="67"/>
                    <a:pt x="37" y="67"/>
                    <a:pt x="38" y="67"/>
                  </a:cubicBezTo>
                  <a:cubicBezTo>
                    <a:pt x="39" y="67"/>
                    <a:pt x="39" y="68"/>
                    <a:pt x="39" y="69"/>
                  </a:cubicBezTo>
                  <a:cubicBezTo>
                    <a:pt x="39" y="71"/>
                    <a:pt x="37" y="73"/>
                    <a:pt x="34" y="74"/>
                  </a:cubicBezTo>
                  <a:cubicBezTo>
                    <a:pt x="33" y="75"/>
                    <a:pt x="32" y="75"/>
                    <a:pt x="32" y="75"/>
                  </a:cubicBezTo>
                  <a:cubicBezTo>
                    <a:pt x="31" y="75"/>
                    <a:pt x="30" y="75"/>
                    <a:pt x="29" y="74"/>
                  </a:cubicBezTo>
                  <a:cubicBezTo>
                    <a:pt x="27" y="74"/>
                    <a:pt x="26" y="72"/>
                    <a:pt x="26" y="70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5"/>
                    <a:pt x="12" y="3"/>
                    <a:pt x="26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29" y="0"/>
                    <a:pt x="29" y="1"/>
                  </a:cubicBezTo>
                  <a:lnTo>
                    <a:pt x="29" y="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4" name="ïṥļïḑê"/>
            <p:cNvSpPr/>
            <p:nvPr/>
          </p:nvSpPr>
          <p:spPr bwMode="auto">
            <a:xfrm>
              <a:off x="7873329" y="4036485"/>
              <a:ext cx="150249" cy="58634"/>
            </a:xfrm>
            <a:custGeom>
              <a:avLst/>
              <a:gdLst>
                <a:gd name="T0" fmla="*/ 54 w 59"/>
                <a:gd name="T1" fmla="*/ 0 h 23"/>
                <a:gd name="T2" fmla="*/ 5 w 59"/>
                <a:gd name="T3" fmla="*/ 0 h 23"/>
                <a:gd name="T4" fmla="*/ 0 w 59"/>
                <a:gd name="T5" fmla="*/ 5 h 23"/>
                <a:gd name="T6" fmla="*/ 0 w 59"/>
                <a:gd name="T7" fmla="*/ 18 h 23"/>
                <a:gd name="T8" fmla="*/ 5 w 59"/>
                <a:gd name="T9" fmla="*/ 23 h 23"/>
                <a:gd name="T10" fmla="*/ 54 w 59"/>
                <a:gd name="T11" fmla="*/ 23 h 23"/>
                <a:gd name="T12" fmla="*/ 59 w 59"/>
                <a:gd name="T13" fmla="*/ 18 h 23"/>
                <a:gd name="T14" fmla="*/ 59 w 59"/>
                <a:gd name="T15" fmla="*/ 5 h 23"/>
                <a:gd name="T16" fmla="*/ 54 w 5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3">
                  <a:moveTo>
                    <a:pt x="5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2" y="23"/>
                    <a:pt x="5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23"/>
                    <a:pt x="59" y="21"/>
                    <a:pt x="59" y="18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4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5" name="îŝḻídé"/>
            <p:cNvSpPr/>
            <p:nvPr/>
          </p:nvSpPr>
          <p:spPr bwMode="auto">
            <a:xfrm>
              <a:off x="8051673" y="3996175"/>
              <a:ext cx="45197" cy="45197"/>
            </a:xfrm>
            <a:custGeom>
              <a:avLst/>
              <a:gdLst>
                <a:gd name="T0" fmla="*/ 16 w 18"/>
                <a:gd name="T1" fmla="*/ 18 h 18"/>
                <a:gd name="T2" fmla="*/ 18 w 18"/>
                <a:gd name="T3" fmla="*/ 18 h 18"/>
                <a:gd name="T4" fmla="*/ 16 w 18"/>
                <a:gd name="T5" fmla="*/ 15 h 18"/>
                <a:gd name="T6" fmla="*/ 3 w 18"/>
                <a:gd name="T7" fmla="*/ 3 h 18"/>
                <a:gd name="T8" fmla="*/ 0 w 18"/>
                <a:gd name="T9" fmla="*/ 0 h 18"/>
                <a:gd name="T10" fmla="*/ 0 w 18"/>
                <a:gd name="T11" fmla="*/ 2 h 18"/>
                <a:gd name="T12" fmla="*/ 0 w 18"/>
                <a:gd name="T13" fmla="*/ 14 h 18"/>
                <a:gd name="T14" fmla="*/ 5 w 18"/>
                <a:gd name="T15" fmla="*/ 18 h 18"/>
                <a:gd name="T16" fmla="*/ 16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7" y="18"/>
                    <a:pt x="18" y="18"/>
                    <a:pt x="18" y="18"/>
                  </a:cubicBezTo>
                  <a:cubicBezTo>
                    <a:pt x="18" y="17"/>
                    <a:pt x="17" y="16"/>
                    <a:pt x="16" y="1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5" y="18"/>
                  </a:cubicBezTo>
                  <a:lnTo>
                    <a:pt x="16" y="1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6" name="ísľiḑé"/>
            <p:cNvSpPr/>
            <p:nvPr/>
          </p:nvSpPr>
          <p:spPr bwMode="auto">
            <a:xfrm>
              <a:off x="7908753" y="3991289"/>
              <a:ext cx="195445" cy="235756"/>
            </a:xfrm>
            <a:custGeom>
              <a:avLst/>
              <a:gdLst>
                <a:gd name="T0" fmla="*/ 61 w 77"/>
                <a:gd name="T1" fmla="*/ 25 h 93"/>
                <a:gd name="T2" fmla="*/ 52 w 77"/>
                <a:gd name="T3" fmla="*/ 16 h 93"/>
                <a:gd name="T4" fmla="*/ 52 w 77"/>
                <a:gd name="T5" fmla="*/ 0 h 93"/>
                <a:gd name="T6" fmla="*/ 44 w 77"/>
                <a:gd name="T7" fmla="*/ 0 h 93"/>
                <a:gd name="T8" fmla="*/ 4 w 77"/>
                <a:gd name="T9" fmla="*/ 0 h 93"/>
                <a:gd name="T10" fmla="*/ 0 w 77"/>
                <a:gd name="T11" fmla="*/ 4 h 93"/>
                <a:gd name="T12" fmla="*/ 0 w 77"/>
                <a:gd name="T13" fmla="*/ 13 h 93"/>
                <a:gd name="T14" fmla="*/ 40 w 77"/>
                <a:gd name="T15" fmla="*/ 13 h 93"/>
                <a:gd name="T16" fmla="*/ 49 w 77"/>
                <a:gd name="T17" fmla="*/ 23 h 93"/>
                <a:gd name="T18" fmla="*/ 49 w 77"/>
                <a:gd name="T19" fmla="*/ 36 h 93"/>
                <a:gd name="T20" fmla="*/ 40 w 77"/>
                <a:gd name="T21" fmla="*/ 45 h 93"/>
                <a:gd name="T22" fmla="*/ 0 w 77"/>
                <a:gd name="T23" fmla="*/ 45 h 93"/>
                <a:gd name="T24" fmla="*/ 0 w 77"/>
                <a:gd name="T25" fmla="*/ 88 h 93"/>
                <a:gd name="T26" fmla="*/ 4 w 77"/>
                <a:gd name="T27" fmla="*/ 93 h 93"/>
                <a:gd name="T28" fmla="*/ 72 w 77"/>
                <a:gd name="T29" fmla="*/ 93 h 93"/>
                <a:gd name="T30" fmla="*/ 77 w 77"/>
                <a:gd name="T31" fmla="*/ 88 h 93"/>
                <a:gd name="T32" fmla="*/ 77 w 77"/>
                <a:gd name="T33" fmla="*/ 33 h 93"/>
                <a:gd name="T34" fmla="*/ 77 w 77"/>
                <a:gd name="T35" fmla="*/ 25 h 93"/>
                <a:gd name="T36" fmla="*/ 61 w 77"/>
                <a:gd name="T37" fmla="*/ 2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93">
                  <a:moveTo>
                    <a:pt x="61" y="25"/>
                  </a:moveTo>
                  <a:cubicBezTo>
                    <a:pt x="56" y="25"/>
                    <a:pt x="52" y="21"/>
                    <a:pt x="52" y="1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5" y="13"/>
                    <a:pt x="49" y="18"/>
                    <a:pt x="49" y="23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41"/>
                    <a:pt x="45" y="45"/>
                    <a:pt x="4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1"/>
                    <a:pt x="2" y="93"/>
                    <a:pt x="4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5" y="93"/>
                    <a:pt x="77" y="91"/>
                    <a:pt x="77" y="88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25"/>
                    <a:pt x="77" y="25"/>
                    <a:pt x="77" y="25"/>
                  </a:cubicBezTo>
                  <a:lnTo>
                    <a:pt x="61" y="2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7" name="ïśḷidê"/>
            <p:cNvSpPr/>
            <p:nvPr/>
          </p:nvSpPr>
          <p:spPr bwMode="auto">
            <a:xfrm>
              <a:off x="8054116" y="3423276"/>
              <a:ext cx="339586" cy="324928"/>
            </a:xfrm>
            <a:custGeom>
              <a:avLst/>
              <a:gdLst>
                <a:gd name="T0" fmla="*/ 121 w 134"/>
                <a:gd name="T1" fmla="*/ 88 h 128"/>
                <a:gd name="T2" fmla="*/ 134 w 134"/>
                <a:gd name="T3" fmla="*/ 55 h 128"/>
                <a:gd name="T4" fmla="*/ 67 w 134"/>
                <a:gd name="T5" fmla="*/ 0 h 128"/>
                <a:gd name="T6" fmla="*/ 0 w 134"/>
                <a:gd name="T7" fmla="*/ 55 h 128"/>
                <a:gd name="T8" fmla="*/ 67 w 134"/>
                <a:gd name="T9" fmla="*/ 110 h 128"/>
                <a:gd name="T10" fmla="*/ 90 w 134"/>
                <a:gd name="T11" fmla="*/ 106 h 128"/>
                <a:gd name="T12" fmla="*/ 134 w 134"/>
                <a:gd name="T13" fmla="*/ 128 h 128"/>
                <a:gd name="T14" fmla="*/ 121 w 134"/>
                <a:gd name="T15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28">
                  <a:moveTo>
                    <a:pt x="121" y="88"/>
                  </a:moveTo>
                  <a:cubicBezTo>
                    <a:pt x="129" y="79"/>
                    <a:pt x="134" y="67"/>
                    <a:pt x="134" y="55"/>
                  </a:cubicBezTo>
                  <a:cubicBezTo>
                    <a:pt x="134" y="25"/>
                    <a:pt x="104" y="0"/>
                    <a:pt x="67" y="0"/>
                  </a:cubicBezTo>
                  <a:cubicBezTo>
                    <a:pt x="30" y="0"/>
                    <a:pt x="0" y="25"/>
                    <a:pt x="0" y="55"/>
                  </a:cubicBezTo>
                  <a:cubicBezTo>
                    <a:pt x="0" y="85"/>
                    <a:pt x="30" y="110"/>
                    <a:pt x="67" y="110"/>
                  </a:cubicBezTo>
                  <a:cubicBezTo>
                    <a:pt x="75" y="110"/>
                    <a:pt x="83" y="108"/>
                    <a:pt x="90" y="106"/>
                  </a:cubicBezTo>
                  <a:cubicBezTo>
                    <a:pt x="134" y="128"/>
                    <a:pt x="134" y="128"/>
                    <a:pt x="134" y="128"/>
                  </a:cubicBezTo>
                  <a:lnTo>
                    <a:pt x="121" y="8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8" name="ïšlíḋê"/>
            <p:cNvSpPr/>
            <p:nvPr/>
          </p:nvSpPr>
          <p:spPr bwMode="auto">
            <a:xfrm>
              <a:off x="7967387" y="3027500"/>
              <a:ext cx="197888" cy="94058"/>
            </a:xfrm>
            <a:custGeom>
              <a:avLst/>
              <a:gdLst>
                <a:gd name="T0" fmla="*/ 0 w 78"/>
                <a:gd name="T1" fmla="*/ 0 h 37"/>
                <a:gd name="T2" fmla="*/ 36 w 78"/>
                <a:gd name="T3" fmla="*/ 35 h 37"/>
                <a:gd name="T4" fmla="*/ 39 w 78"/>
                <a:gd name="T5" fmla="*/ 37 h 37"/>
                <a:gd name="T6" fmla="*/ 43 w 78"/>
                <a:gd name="T7" fmla="*/ 35 h 37"/>
                <a:gd name="T8" fmla="*/ 78 w 78"/>
                <a:gd name="T9" fmla="*/ 0 h 37"/>
                <a:gd name="T10" fmla="*/ 0 w 78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7">
                  <a:moveTo>
                    <a:pt x="0" y="0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7" y="36"/>
                    <a:pt x="38" y="37"/>
                    <a:pt x="39" y="37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9" name="ïsḷïdé"/>
            <p:cNvSpPr/>
            <p:nvPr/>
          </p:nvSpPr>
          <p:spPr bwMode="auto">
            <a:xfrm>
              <a:off x="7955171" y="3106899"/>
              <a:ext cx="223541" cy="80621"/>
            </a:xfrm>
            <a:custGeom>
              <a:avLst/>
              <a:gdLst>
                <a:gd name="T0" fmla="*/ 58 w 88"/>
                <a:gd name="T1" fmla="*/ 0 h 32"/>
                <a:gd name="T2" fmla="*/ 51 w 88"/>
                <a:gd name="T3" fmla="*/ 7 h 32"/>
                <a:gd name="T4" fmla="*/ 44 w 88"/>
                <a:gd name="T5" fmla="*/ 10 h 32"/>
                <a:gd name="T6" fmla="*/ 38 w 88"/>
                <a:gd name="T7" fmla="*/ 7 h 32"/>
                <a:gd name="T8" fmla="*/ 31 w 88"/>
                <a:gd name="T9" fmla="*/ 0 h 32"/>
                <a:gd name="T10" fmla="*/ 1 w 88"/>
                <a:gd name="T11" fmla="*/ 30 h 32"/>
                <a:gd name="T12" fmla="*/ 0 w 88"/>
                <a:gd name="T13" fmla="*/ 31 h 32"/>
                <a:gd name="T14" fmla="*/ 4 w 88"/>
                <a:gd name="T15" fmla="*/ 32 h 32"/>
                <a:gd name="T16" fmla="*/ 85 w 88"/>
                <a:gd name="T17" fmla="*/ 32 h 32"/>
                <a:gd name="T18" fmla="*/ 88 w 88"/>
                <a:gd name="T19" fmla="*/ 31 h 32"/>
                <a:gd name="T20" fmla="*/ 88 w 88"/>
                <a:gd name="T21" fmla="*/ 30 h 32"/>
                <a:gd name="T22" fmla="*/ 58 w 88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32">
                  <a:moveTo>
                    <a:pt x="58" y="0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49" y="9"/>
                    <a:pt x="47" y="10"/>
                    <a:pt x="44" y="10"/>
                  </a:cubicBezTo>
                  <a:cubicBezTo>
                    <a:pt x="42" y="10"/>
                    <a:pt x="40" y="9"/>
                    <a:pt x="38" y="7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0" y="30"/>
                    <a:pt x="0" y="31"/>
                  </a:cubicBezTo>
                  <a:cubicBezTo>
                    <a:pt x="1" y="31"/>
                    <a:pt x="2" y="32"/>
                    <a:pt x="4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2"/>
                    <a:pt x="88" y="31"/>
                    <a:pt x="88" y="31"/>
                  </a:cubicBezTo>
                  <a:cubicBezTo>
                    <a:pt x="88" y="30"/>
                    <a:pt x="88" y="30"/>
                    <a:pt x="88" y="3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0" name="ïṩlïḓè"/>
            <p:cNvSpPr/>
            <p:nvPr/>
          </p:nvSpPr>
          <p:spPr bwMode="auto">
            <a:xfrm>
              <a:off x="7952728" y="3029943"/>
              <a:ext cx="73292" cy="142920"/>
            </a:xfrm>
            <a:custGeom>
              <a:avLst/>
              <a:gdLst>
                <a:gd name="T0" fmla="*/ 2 w 29"/>
                <a:gd name="T1" fmla="*/ 0 h 56"/>
                <a:gd name="T2" fmla="*/ 1 w 29"/>
                <a:gd name="T3" fmla="*/ 0 h 56"/>
                <a:gd name="T4" fmla="*/ 0 w 29"/>
                <a:gd name="T5" fmla="*/ 3 h 56"/>
                <a:gd name="T6" fmla="*/ 0 w 29"/>
                <a:gd name="T7" fmla="*/ 56 h 56"/>
                <a:gd name="T8" fmla="*/ 29 w 29"/>
                <a:gd name="T9" fmla="*/ 27 h 56"/>
                <a:gd name="T10" fmla="*/ 2 w 29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9" y="27"/>
                    <a:pt x="29" y="27"/>
                    <a:pt x="29" y="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1" name="ïṡḻîḓê"/>
            <p:cNvSpPr/>
            <p:nvPr/>
          </p:nvSpPr>
          <p:spPr bwMode="auto">
            <a:xfrm>
              <a:off x="8110306" y="3029943"/>
              <a:ext cx="73292" cy="142920"/>
            </a:xfrm>
            <a:custGeom>
              <a:avLst/>
              <a:gdLst>
                <a:gd name="T0" fmla="*/ 27 w 29"/>
                <a:gd name="T1" fmla="*/ 0 h 56"/>
                <a:gd name="T2" fmla="*/ 0 w 29"/>
                <a:gd name="T3" fmla="*/ 27 h 56"/>
                <a:gd name="T4" fmla="*/ 29 w 29"/>
                <a:gd name="T5" fmla="*/ 56 h 56"/>
                <a:gd name="T6" fmla="*/ 29 w 29"/>
                <a:gd name="T7" fmla="*/ 3 h 56"/>
                <a:gd name="T8" fmla="*/ 27 w 29"/>
                <a:gd name="T9" fmla="*/ 0 h 56"/>
                <a:gd name="T10" fmla="*/ 27 w 29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8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2" name="îşḻïďê"/>
            <p:cNvSpPr/>
            <p:nvPr/>
          </p:nvSpPr>
          <p:spPr bwMode="auto">
            <a:xfrm>
              <a:off x="7326083" y="2746547"/>
              <a:ext cx="47640" cy="23209"/>
            </a:xfrm>
            <a:custGeom>
              <a:avLst/>
              <a:gdLst>
                <a:gd name="T0" fmla="*/ 19 w 19"/>
                <a:gd name="T1" fmla="*/ 4 h 9"/>
                <a:gd name="T2" fmla="*/ 14 w 19"/>
                <a:gd name="T3" fmla="*/ 9 h 9"/>
                <a:gd name="T4" fmla="*/ 5 w 19"/>
                <a:gd name="T5" fmla="*/ 9 h 9"/>
                <a:gd name="T6" fmla="*/ 0 w 19"/>
                <a:gd name="T7" fmla="*/ 4 h 9"/>
                <a:gd name="T8" fmla="*/ 0 w 19"/>
                <a:gd name="T9" fmla="*/ 4 h 9"/>
                <a:gd name="T10" fmla="*/ 5 w 19"/>
                <a:gd name="T11" fmla="*/ 0 h 9"/>
                <a:gd name="T12" fmla="*/ 14 w 19"/>
                <a:gd name="T13" fmla="*/ 0 h 9"/>
                <a:gd name="T14" fmla="*/ 19 w 19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">
                  <a:moveTo>
                    <a:pt x="19" y="4"/>
                  </a:moveTo>
                  <a:cubicBezTo>
                    <a:pt x="19" y="7"/>
                    <a:pt x="17" y="9"/>
                    <a:pt x="1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2"/>
                    <a:pt x="19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3" name="iŝľîďé"/>
            <p:cNvSpPr/>
            <p:nvPr/>
          </p:nvSpPr>
          <p:spPr bwMode="auto">
            <a:xfrm>
              <a:off x="7234468" y="2595077"/>
              <a:ext cx="230870" cy="240642"/>
            </a:xfrm>
            <a:custGeom>
              <a:avLst/>
              <a:gdLst>
                <a:gd name="T0" fmla="*/ 82 w 91"/>
                <a:gd name="T1" fmla="*/ 0 h 95"/>
                <a:gd name="T2" fmla="*/ 9 w 91"/>
                <a:gd name="T3" fmla="*/ 0 h 95"/>
                <a:gd name="T4" fmla="*/ 0 w 91"/>
                <a:gd name="T5" fmla="*/ 9 h 95"/>
                <a:gd name="T6" fmla="*/ 0 w 91"/>
                <a:gd name="T7" fmla="*/ 86 h 95"/>
                <a:gd name="T8" fmla="*/ 9 w 91"/>
                <a:gd name="T9" fmla="*/ 95 h 95"/>
                <a:gd name="T10" fmla="*/ 82 w 91"/>
                <a:gd name="T11" fmla="*/ 95 h 95"/>
                <a:gd name="T12" fmla="*/ 91 w 91"/>
                <a:gd name="T13" fmla="*/ 86 h 95"/>
                <a:gd name="T14" fmla="*/ 91 w 91"/>
                <a:gd name="T15" fmla="*/ 9 h 95"/>
                <a:gd name="T16" fmla="*/ 82 w 91"/>
                <a:gd name="T17" fmla="*/ 0 h 95"/>
                <a:gd name="T18" fmla="*/ 80 w 91"/>
                <a:gd name="T19" fmla="*/ 79 h 95"/>
                <a:gd name="T20" fmla="*/ 75 w 91"/>
                <a:gd name="T21" fmla="*/ 83 h 95"/>
                <a:gd name="T22" fmla="*/ 16 w 91"/>
                <a:gd name="T23" fmla="*/ 83 h 95"/>
                <a:gd name="T24" fmla="*/ 12 w 91"/>
                <a:gd name="T25" fmla="*/ 79 h 95"/>
                <a:gd name="T26" fmla="*/ 12 w 91"/>
                <a:gd name="T27" fmla="*/ 56 h 95"/>
                <a:gd name="T28" fmla="*/ 16 w 91"/>
                <a:gd name="T29" fmla="*/ 52 h 95"/>
                <a:gd name="T30" fmla="*/ 75 w 91"/>
                <a:gd name="T31" fmla="*/ 52 h 95"/>
                <a:gd name="T32" fmla="*/ 80 w 91"/>
                <a:gd name="T33" fmla="*/ 56 h 95"/>
                <a:gd name="T34" fmla="*/ 80 w 91"/>
                <a:gd name="T35" fmla="*/ 79 h 95"/>
                <a:gd name="T36" fmla="*/ 80 w 91"/>
                <a:gd name="T37" fmla="*/ 38 h 95"/>
                <a:gd name="T38" fmla="*/ 75 w 91"/>
                <a:gd name="T39" fmla="*/ 43 h 95"/>
                <a:gd name="T40" fmla="*/ 16 w 91"/>
                <a:gd name="T41" fmla="*/ 43 h 95"/>
                <a:gd name="T42" fmla="*/ 12 w 91"/>
                <a:gd name="T43" fmla="*/ 38 h 95"/>
                <a:gd name="T44" fmla="*/ 12 w 91"/>
                <a:gd name="T45" fmla="*/ 15 h 95"/>
                <a:gd name="T46" fmla="*/ 16 w 91"/>
                <a:gd name="T47" fmla="*/ 11 h 95"/>
                <a:gd name="T48" fmla="*/ 75 w 91"/>
                <a:gd name="T49" fmla="*/ 11 h 95"/>
                <a:gd name="T50" fmla="*/ 80 w 91"/>
                <a:gd name="T51" fmla="*/ 15 h 95"/>
                <a:gd name="T52" fmla="*/ 80 w 91"/>
                <a:gd name="T53" fmla="*/ 3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" h="95">
                  <a:moveTo>
                    <a:pt x="8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1"/>
                    <a:pt x="4" y="95"/>
                    <a:pt x="9" y="95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7" y="95"/>
                    <a:pt x="91" y="91"/>
                    <a:pt x="91" y="86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1" y="4"/>
                    <a:pt x="87" y="0"/>
                    <a:pt x="82" y="0"/>
                  </a:cubicBezTo>
                  <a:close/>
                  <a:moveTo>
                    <a:pt x="80" y="79"/>
                  </a:moveTo>
                  <a:cubicBezTo>
                    <a:pt x="80" y="81"/>
                    <a:pt x="77" y="83"/>
                    <a:pt x="75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14" y="83"/>
                    <a:pt x="12" y="81"/>
                    <a:pt x="12" y="79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4"/>
                    <a:pt x="14" y="52"/>
                    <a:pt x="16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7" y="52"/>
                    <a:pt x="80" y="54"/>
                    <a:pt x="80" y="56"/>
                  </a:cubicBezTo>
                  <a:lnTo>
                    <a:pt x="80" y="79"/>
                  </a:lnTo>
                  <a:close/>
                  <a:moveTo>
                    <a:pt x="80" y="38"/>
                  </a:moveTo>
                  <a:cubicBezTo>
                    <a:pt x="80" y="41"/>
                    <a:pt x="77" y="43"/>
                    <a:pt x="75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4" y="43"/>
                    <a:pt x="12" y="41"/>
                    <a:pt x="12" y="38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4" y="11"/>
                    <a:pt x="16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7" y="11"/>
                    <a:pt x="80" y="13"/>
                    <a:pt x="80" y="15"/>
                  </a:cubicBezTo>
                  <a:lnTo>
                    <a:pt x="80" y="3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4" name="î$ľiḍê"/>
            <p:cNvSpPr/>
            <p:nvPr/>
          </p:nvSpPr>
          <p:spPr bwMode="auto">
            <a:xfrm>
              <a:off x="7326083" y="2642717"/>
              <a:ext cx="47640" cy="23209"/>
            </a:xfrm>
            <a:custGeom>
              <a:avLst/>
              <a:gdLst>
                <a:gd name="T0" fmla="*/ 19 w 19"/>
                <a:gd name="T1" fmla="*/ 4 h 9"/>
                <a:gd name="T2" fmla="*/ 14 w 19"/>
                <a:gd name="T3" fmla="*/ 9 h 9"/>
                <a:gd name="T4" fmla="*/ 5 w 19"/>
                <a:gd name="T5" fmla="*/ 9 h 9"/>
                <a:gd name="T6" fmla="*/ 0 w 19"/>
                <a:gd name="T7" fmla="*/ 4 h 9"/>
                <a:gd name="T8" fmla="*/ 0 w 19"/>
                <a:gd name="T9" fmla="*/ 4 h 9"/>
                <a:gd name="T10" fmla="*/ 5 w 19"/>
                <a:gd name="T11" fmla="*/ 0 h 9"/>
                <a:gd name="T12" fmla="*/ 14 w 19"/>
                <a:gd name="T13" fmla="*/ 0 h 9"/>
                <a:gd name="T14" fmla="*/ 19 w 19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">
                  <a:moveTo>
                    <a:pt x="19" y="4"/>
                  </a:moveTo>
                  <a:cubicBezTo>
                    <a:pt x="19" y="7"/>
                    <a:pt x="17" y="9"/>
                    <a:pt x="1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2"/>
                    <a:pt x="19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5" name="ïṩ1îde"/>
            <p:cNvSpPr/>
            <p:nvPr/>
          </p:nvSpPr>
          <p:spPr bwMode="auto">
            <a:xfrm>
              <a:off x="8525627" y="3635822"/>
              <a:ext cx="46418" cy="86729"/>
            </a:xfrm>
            <a:custGeom>
              <a:avLst/>
              <a:gdLst>
                <a:gd name="T0" fmla="*/ 14 w 18"/>
                <a:gd name="T1" fmla="*/ 0 h 34"/>
                <a:gd name="T2" fmla="*/ 5 w 18"/>
                <a:gd name="T3" fmla="*/ 0 h 34"/>
                <a:gd name="T4" fmla="*/ 0 w 18"/>
                <a:gd name="T5" fmla="*/ 4 h 34"/>
                <a:gd name="T6" fmla="*/ 0 w 18"/>
                <a:gd name="T7" fmla="*/ 27 h 34"/>
                <a:gd name="T8" fmla="*/ 0 w 18"/>
                <a:gd name="T9" fmla="*/ 34 h 34"/>
                <a:gd name="T10" fmla="*/ 18 w 18"/>
                <a:gd name="T11" fmla="*/ 34 h 34"/>
                <a:gd name="T12" fmla="*/ 18 w 18"/>
                <a:gd name="T13" fmla="*/ 27 h 34"/>
                <a:gd name="T14" fmla="*/ 18 w 18"/>
                <a:gd name="T15" fmla="*/ 4 h 34"/>
                <a:gd name="T16" fmla="*/ 14 w 18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4">
                  <a:moveTo>
                    <a:pt x="1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6" name="íşļíḍé"/>
            <p:cNvSpPr/>
            <p:nvPr/>
          </p:nvSpPr>
          <p:spPr bwMode="auto">
            <a:xfrm>
              <a:off x="8457222" y="3539322"/>
              <a:ext cx="185673" cy="183230"/>
            </a:xfrm>
            <a:custGeom>
              <a:avLst/>
              <a:gdLst>
                <a:gd name="T0" fmla="*/ 71 w 73"/>
                <a:gd name="T1" fmla="*/ 34 h 72"/>
                <a:gd name="T2" fmla="*/ 45 w 73"/>
                <a:gd name="T3" fmla="*/ 8 h 72"/>
                <a:gd name="T4" fmla="*/ 38 w 73"/>
                <a:gd name="T5" fmla="*/ 0 h 72"/>
                <a:gd name="T6" fmla="*/ 36 w 73"/>
                <a:gd name="T7" fmla="*/ 0 h 72"/>
                <a:gd name="T8" fmla="*/ 35 w 73"/>
                <a:gd name="T9" fmla="*/ 0 h 72"/>
                <a:gd name="T10" fmla="*/ 28 w 73"/>
                <a:gd name="T11" fmla="*/ 8 h 72"/>
                <a:gd name="T12" fmla="*/ 2 w 73"/>
                <a:gd name="T13" fmla="*/ 34 h 72"/>
                <a:gd name="T14" fmla="*/ 0 w 73"/>
                <a:gd name="T15" fmla="*/ 35 h 72"/>
                <a:gd name="T16" fmla="*/ 0 w 73"/>
                <a:gd name="T17" fmla="*/ 67 h 72"/>
                <a:gd name="T18" fmla="*/ 5 w 73"/>
                <a:gd name="T19" fmla="*/ 72 h 72"/>
                <a:gd name="T20" fmla="*/ 23 w 73"/>
                <a:gd name="T21" fmla="*/ 72 h 72"/>
                <a:gd name="T22" fmla="*/ 23 w 73"/>
                <a:gd name="T23" fmla="*/ 65 h 72"/>
                <a:gd name="T24" fmla="*/ 23 w 73"/>
                <a:gd name="T25" fmla="*/ 42 h 72"/>
                <a:gd name="T26" fmla="*/ 32 w 73"/>
                <a:gd name="T27" fmla="*/ 33 h 72"/>
                <a:gd name="T28" fmla="*/ 41 w 73"/>
                <a:gd name="T29" fmla="*/ 33 h 72"/>
                <a:gd name="T30" fmla="*/ 50 w 73"/>
                <a:gd name="T31" fmla="*/ 42 h 72"/>
                <a:gd name="T32" fmla="*/ 50 w 73"/>
                <a:gd name="T33" fmla="*/ 65 h 72"/>
                <a:gd name="T34" fmla="*/ 50 w 73"/>
                <a:gd name="T35" fmla="*/ 72 h 72"/>
                <a:gd name="T36" fmla="*/ 68 w 73"/>
                <a:gd name="T37" fmla="*/ 72 h 72"/>
                <a:gd name="T38" fmla="*/ 73 w 73"/>
                <a:gd name="T39" fmla="*/ 67 h 72"/>
                <a:gd name="T40" fmla="*/ 73 w 73"/>
                <a:gd name="T41" fmla="*/ 35 h 72"/>
                <a:gd name="T42" fmla="*/ 71 w 73"/>
                <a:gd name="T43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72">
                  <a:moveTo>
                    <a:pt x="71" y="34"/>
                  </a:moveTo>
                  <a:cubicBezTo>
                    <a:pt x="45" y="8"/>
                    <a:pt x="45" y="8"/>
                    <a:pt x="45" y="8"/>
                  </a:cubicBezTo>
                  <a:cubicBezTo>
                    <a:pt x="42" y="4"/>
                    <a:pt x="38" y="1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35" y="1"/>
                    <a:pt x="31" y="4"/>
                    <a:pt x="28" y="8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1" y="35"/>
                    <a:pt x="0" y="3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2"/>
                    <a:pt x="5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0"/>
                    <a:pt x="23" y="67"/>
                    <a:pt x="23" y="65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37"/>
                    <a:pt x="27" y="33"/>
                    <a:pt x="32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6" y="33"/>
                    <a:pt x="50" y="37"/>
                    <a:pt x="50" y="42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7"/>
                    <a:pt x="50" y="70"/>
                    <a:pt x="50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71" y="72"/>
                    <a:pt x="73" y="70"/>
                    <a:pt x="73" y="67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2" y="35"/>
                    <a:pt x="71" y="34"/>
                    <a:pt x="71" y="3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7" name="ï$1íḓè"/>
            <p:cNvSpPr/>
            <p:nvPr/>
          </p:nvSpPr>
          <p:spPr bwMode="auto">
            <a:xfrm>
              <a:off x="8431569" y="3489239"/>
              <a:ext cx="236977" cy="131925"/>
            </a:xfrm>
            <a:custGeom>
              <a:avLst/>
              <a:gdLst>
                <a:gd name="T0" fmla="*/ 91 w 93"/>
                <a:gd name="T1" fmla="*/ 43 h 52"/>
                <a:gd name="T2" fmla="*/ 50 w 93"/>
                <a:gd name="T3" fmla="*/ 2 h 52"/>
                <a:gd name="T4" fmla="*/ 46 w 93"/>
                <a:gd name="T5" fmla="*/ 0 h 52"/>
                <a:gd name="T6" fmla="*/ 43 w 93"/>
                <a:gd name="T7" fmla="*/ 2 h 52"/>
                <a:gd name="T8" fmla="*/ 26 w 93"/>
                <a:gd name="T9" fmla="*/ 19 h 52"/>
                <a:gd name="T10" fmla="*/ 26 w 93"/>
                <a:gd name="T11" fmla="*/ 6 h 52"/>
                <a:gd name="T12" fmla="*/ 22 w 93"/>
                <a:gd name="T13" fmla="*/ 1 h 52"/>
                <a:gd name="T14" fmla="*/ 17 w 93"/>
                <a:gd name="T15" fmla="*/ 1 h 52"/>
                <a:gd name="T16" fmla="*/ 12 w 93"/>
                <a:gd name="T17" fmla="*/ 6 h 52"/>
                <a:gd name="T18" fmla="*/ 12 w 93"/>
                <a:gd name="T19" fmla="*/ 32 h 52"/>
                <a:gd name="T20" fmla="*/ 2 w 93"/>
                <a:gd name="T21" fmla="*/ 43 h 52"/>
                <a:gd name="T22" fmla="*/ 2 w 93"/>
                <a:gd name="T23" fmla="*/ 50 h 52"/>
                <a:gd name="T24" fmla="*/ 2 w 93"/>
                <a:gd name="T25" fmla="*/ 50 h 52"/>
                <a:gd name="T26" fmla="*/ 6 w 93"/>
                <a:gd name="T27" fmla="*/ 52 h 52"/>
                <a:gd name="T28" fmla="*/ 9 w 93"/>
                <a:gd name="T29" fmla="*/ 50 h 52"/>
                <a:gd name="T30" fmla="*/ 35 w 93"/>
                <a:gd name="T31" fmla="*/ 25 h 52"/>
                <a:gd name="T32" fmla="*/ 42 w 93"/>
                <a:gd name="T33" fmla="*/ 17 h 52"/>
                <a:gd name="T34" fmla="*/ 46 w 93"/>
                <a:gd name="T35" fmla="*/ 15 h 52"/>
                <a:gd name="T36" fmla="*/ 51 w 93"/>
                <a:gd name="T37" fmla="*/ 17 h 52"/>
                <a:gd name="T38" fmla="*/ 58 w 93"/>
                <a:gd name="T39" fmla="*/ 25 h 52"/>
                <a:gd name="T40" fmla="*/ 84 w 93"/>
                <a:gd name="T41" fmla="*/ 50 h 52"/>
                <a:gd name="T42" fmla="*/ 87 w 93"/>
                <a:gd name="T43" fmla="*/ 52 h 52"/>
                <a:gd name="T44" fmla="*/ 90 w 93"/>
                <a:gd name="T45" fmla="*/ 50 h 52"/>
                <a:gd name="T46" fmla="*/ 91 w 93"/>
                <a:gd name="T47" fmla="*/ 50 h 52"/>
                <a:gd name="T48" fmla="*/ 91 w 93"/>
                <a:gd name="T4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52">
                  <a:moveTo>
                    <a:pt x="91" y="43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1"/>
                    <a:pt x="48" y="0"/>
                    <a:pt x="46" y="0"/>
                  </a:cubicBezTo>
                  <a:cubicBezTo>
                    <a:pt x="45" y="0"/>
                    <a:pt x="44" y="1"/>
                    <a:pt x="43" y="2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4" y="1"/>
                    <a:pt x="22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1"/>
                    <a:pt x="12" y="3"/>
                    <a:pt x="12" y="6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5"/>
                    <a:pt x="0" y="48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1"/>
                    <a:pt x="4" y="52"/>
                    <a:pt x="6" y="52"/>
                  </a:cubicBezTo>
                  <a:cubicBezTo>
                    <a:pt x="7" y="52"/>
                    <a:pt x="8" y="51"/>
                    <a:pt x="9" y="50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6"/>
                    <a:pt x="45" y="15"/>
                    <a:pt x="46" y="15"/>
                  </a:cubicBezTo>
                  <a:cubicBezTo>
                    <a:pt x="48" y="15"/>
                    <a:pt x="50" y="16"/>
                    <a:pt x="51" y="17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5" y="51"/>
                    <a:pt x="86" y="52"/>
                    <a:pt x="87" y="52"/>
                  </a:cubicBezTo>
                  <a:cubicBezTo>
                    <a:pt x="88" y="52"/>
                    <a:pt x="90" y="51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48"/>
                    <a:pt x="93" y="45"/>
                    <a:pt x="91" y="4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8" name="ïS1ïḓè"/>
            <p:cNvSpPr/>
            <p:nvPr/>
          </p:nvSpPr>
          <p:spPr bwMode="auto">
            <a:xfrm>
              <a:off x="8322853" y="4024270"/>
              <a:ext cx="317598" cy="316377"/>
            </a:xfrm>
            <a:custGeom>
              <a:avLst/>
              <a:gdLst>
                <a:gd name="T0" fmla="*/ 62 w 125"/>
                <a:gd name="T1" fmla="*/ 11 h 125"/>
                <a:gd name="T2" fmla="*/ 114 w 125"/>
                <a:gd name="T3" fmla="*/ 63 h 125"/>
                <a:gd name="T4" fmla="*/ 62 w 125"/>
                <a:gd name="T5" fmla="*/ 114 h 125"/>
                <a:gd name="T6" fmla="*/ 11 w 125"/>
                <a:gd name="T7" fmla="*/ 63 h 125"/>
                <a:gd name="T8" fmla="*/ 62 w 125"/>
                <a:gd name="T9" fmla="*/ 11 h 125"/>
                <a:gd name="T10" fmla="*/ 62 w 125"/>
                <a:gd name="T11" fmla="*/ 0 h 125"/>
                <a:gd name="T12" fmla="*/ 0 w 125"/>
                <a:gd name="T13" fmla="*/ 63 h 125"/>
                <a:gd name="T14" fmla="*/ 62 w 125"/>
                <a:gd name="T15" fmla="*/ 125 h 125"/>
                <a:gd name="T16" fmla="*/ 125 w 125"/>
                <a:gd name="T17" fmla="*/ 63 h 125"/>
                <a:gd name="T18" fmla="*/ 62 w 125"/>
                <a:gd name="T1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62" y="11"/>
                  </a:moveTo>
                  <a:cubicBezTo>
                    <a:pt x="91" y="11"/>
                    <a:pt x="114" y="34"/>
                    <a:pt x="114" y="63"/>
                  </a:cubicBezTo>
                  <a:cubicBezTo>
                    <a:pt x="114" y="91"/>
                    <a:pt x="91" y="114"/>
                    <a:pt x="62" y="114"/>
                  </a:cubicBezTo>
                  <a:cubicBezTo>
                    <a:pt x="34" y="114"/>
                    <a:pt x="11" y="91"/>
                    <a:pt x="11" y="63"/>
                  </a:cubicBezTo>
                  <a:cubicBezTo>
                    <a:pt x="11" y="34"/>
                    <a:pt x="34" y="11"/>
                    <a:pt x="62" y="11"/>
                  </a:cubicBezTo>
                  <a:moveTo>
                    <a:pt x="62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2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2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9" name="í$ļîḋé"/>
            <p:cNvSpPr/>
            <p:nvPr/>
          </p:nvSpPr>
          <p:spPr bwMode="auto">
            <a:xfrm>
              <a:off x="8468215" y="4090232"/>
              <a:ext cx="26874" cy="128261"/>
            </a:xfrm>
            <a:custGeom>
              <a:avLst/>
              <a:gdLst>
                <a:gd name="T0" fmla="*/ 10 w 11"/>
                <a:gd name="T1" fmla="*/ 39 h 51"/>
                <a:gd name="T2" fmla="*/ 5 w 11"/>
                <a:gd name="T3" fmla="*/ 51 h 51"/>
                <a:gd name="T4" fmla="*/ 0 w 11"/>
                <a:gd name="T5" fmla="*/ 39 h 51"/>
                <a:gd name="T6" fmla="*/ 2 w 11"/>
                <a:gd name="T7" fmla="*/ 11 h 51"/>
                <a:gd name="T8" fmla="*/ 5 w 11"/>
                <a:gd name="T9" fmla="*/ 0 h 51"/>
                <a:gd name="T10" fmla="*/ 9 w 11"/>
                <a:gd name="T11" fmla="*/ 11 h 51"/>
                <a:gd name="T12" fmla="*/ 10 w 11"/>
                <a:gd name="T13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1">
                  <a:moveTo>
                    <a:pt x="10" y="39"/>
                  </a:moveTo>
                  <a:cubicBezTo>
                    <a:pt x="11" y="46"/>
                    <a:pt x="9" y="51"/>
                    <a:pt x="5" y="51"/>
                  </a:cubicBezTo>
                  <a:cubicBezTo>
                    <a:pt x="2" y="51"/>
                    <a:pt x="0" y="46"/>
                    <a:pt x="0" y="3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5"/>
                    <a:pt x="4" y="0"/>
                    <a:pt x="5" y="0"/>
                  </a:cubicBezTo>
                  <a:cubicBezTo>
                    <a:pt x="7" y="0"/>
                    <a:pt x="9" y="5"/>
                    <a:pt x="9" y="11"/>
                  </a:cubicBezTo>
                  <a:lnTo>
                    <a:pt x="10" y="3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0" name="iŝḻïḓè"/>
            <p:cNvSpPr/>
            <p:nvPr/>
          </p:nvSpPr>
          <p:spPr bwMode="auto">
            <a:xfrm>
              <a:off x="8452335" y="4168410"/>
              <a:ext cx="101388" cy="28096"/>
            </a:xfrm>
            <a:custGeom>
              <a:avLst/>
              <a:gdLst>
                <a:gd name="T0" fmla="*/ 40 w 40"/>
                <a:gd name="T1" fmla="*/ 6 h 11"/>
                <a:gd name="T2" fmla="*/ 28 w 40"/>
                <a:gd name="T3" fmla="*/ 9 h 11"/>
                <a:gd name="T4" fmla="*/ 11 w 40"/>
                <a:gd name="T5" fmla="*/ 10 h 11"/>
                <a:gd name="T6" fmla="*/ 0 w 40"/>
                <a:gd name="T7" fmla="*/ 6 h 11"/>
                <a:gd name="T8" fmla="*/ 11 w 40"/>
                <a:gd name="T9" fmla="*/ 1 h 11"/>
                <a:gd name="T10" fmla="*/ 28 w 40"/>
                <a:gd name="T11" fmla="*/ 2 h 11"/>
                <a:gd name="T12" fmla="*/ 40 w 40"/>
                <a:gd name="T1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1">
                  <a:moveTo>
                    <a:pt x="40" y="6"/>
                  </a:moveTo>
                  <a:cubicBezTo>
                    <a:pt x="40" y="7"/>
                    <a:pt x="35" y="9"/>
                    <a:pt x="28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11"/>
                    <a:pt x="0" y="9"/>
                    <a:pt x="0" y="6"/>
                  </a:cubicBezTo>
                  <a:cubicBezTo>
                    <a:pt x="0" y="2"/>
                    <a:pt x="5" y="0"/>
                    <a:pt x="11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5" y="2"/>
                    <a:pt x="40" y="4"/>
                    <a:pt x="40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1" name="ïşḻïḍe"/>
            <p:cNvSpPr/>
            <p:nvPr/>
          </p:nvSpPr>
          <p:spPr bwMode="auto">
            <a:xfrm>
              <a:off x="8398588" y="4158638"/>
              <a:ext cx="107495" cy="106274"/>
            </a:xfrm>
            <a:custGeom>
              <a:avLst/>
              <a:gdLst>
                <a:gd name="T0" fmla="*/ 1 w 42"/>
                <a:gd name="T1" fmla="*/ 42 h 42"/>
                <a:gd name="T2" fmla="*/ 1 w 42"/>
                <a:gd name="T3" fmla="*/ 41 h 42"/>
                <a:gd name="T4" fmla="*/ 1 w 42"/>
                <a:gd name="T5" fmla="*/ 40 h 42"/>
                <a:gd name="T6" fmla="*/ 40 w 42"/>
                <a:gd name="T7" fmla="*/ 1 h 42"/>
                <a:gd name="T8" fmla="*/ 41 w 42"/>
                <a:gd name="T9" fmla="*/ 1 h 42"/>
                <a:gd name="T10" fmla="*/ 41 w 42"/>
                <a:gd name="T11" fmla="*/ 2 h 42"/>
                <a:gd name="T12" fmla="*/ 2 w 42"/>
                <a:gd name="T13" fmla="*/ 41 h 42"/>
                <a:gd name="T14" fmla="*/ 1 w 42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2">
                  <a:moveTo>
                    <a:pt x="1" y="42"/>
                  </a:moveTo>
                  <a:cubicBezTo>
                    <a:pt x="1" y="42"/>
                    <a:pt x="1" y="42"/>
                    <a:pt x="1" y="41"/>
                  </a:cubicBezTo>
                  <a:cubicBezTo>
                    <a:pt x="0" y="41"/>
                    <a:pt x="0" y="41"/>
                    <a:pt x="1" y="4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1" y="0"/>
                    <a:pt x="41" y="1"/>
                  </a:cubicBezTo>
                  <a:cubicBezTo>
                    <a:pt x="42" y="1"/>
                    <a:pt x="42" y="1"/>
                    <a:pt x="41" y="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2" name="íṧlïďê"/>
            <p:cNvSpPr/>
            <p:nvPr/>
          </p:nvSpPr>
          <p:spPr bwMode="auto">
            <a:xfrm>
              <a:off x="8343619" y="4175740"/>
              <a:ext cx="37868" cy="13437"/>
            </a:xfrm>
            <a:custGeom>
              <a:avLst/>
              <a:gdLst>
                <a:gd name="T0" fmla="*/ 0 w 31"/>
                <a:gd name="T1" fmla="*/ 11 h 11"/>
                <a:gd name="T2" fmla="*/ 31 w 31"/>
                <a:gd name="T3" fmla="*/ 6 h 11"/>
                <a:gd name="T4" fmla="*/ 0 w 31"/>
                <a:gd name="T5" fmla="*/ 0 h 11"/>
                <a:gd name="T6" fmla="*/ 0 w 31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1">
                  <a:moveTo>
                    <a:pt x="0" y="11"/>
                  </a:moveTo>
                  <a:lnTo>
                    <a:pt x="31" y="6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3" name="îśľidè"/>
            <p:cNvSpPr/>
            <p:nvPr/>
          </p:nvSpPr>
          <p:spPr bwMode="auto">
            <a:xfrm>
              <a:off x="8581818" y="4175740"/>
              <a:ext cx="35425" cy="13437"/>
            </a:xfrm>
            <a:custGeom>
              <a:avLst/>
              <a:gdLst>
                <a:gd name="T0" fmla="*/ 29 w 29"/>
                <a:gd name="T1" fmla="*/ 11 h 11"/>
                <a:gd name="T2" fmla="*/ 0 w 29"/>
                <a:gd name="T3" fmla="*/ 6 h 11"/>
                <a:gd name="T4" fmla="*/ 29 w 29"/>
                <a:gd name="T5" fmla="*/ 0 h 11"/>
                <a:gd name="T6" fmla="*/ 29 w 2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1">
                  <a:moveTo>
                    <a:pt x="29" y="11"/>
                  </a:moveTo>
                  <a:lnTo>
                    <a:pt x="0" y="6"/>
                  </a:lnTo>
                  <a:lnTo>
                    <a:pt x="29" y="0"/>
                  </a:lnTo>
                  <a:lnTo>
                    <a:pt x="29" y="1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4" name="ïşļîḍê"/>
            <p:cNvSpPr/>
            <p:nvPr/>
          </p:nvSpPr>
          <p:spPr bwMode="auto">
            <a:xfrm>
              <a:off x="8475544" y="4046257"/>
              <a:ext cx="12215" cy="35425"/>
            </a:xfrm>
            <a:custGeom>
              <a:avLst/>
              <a:gdLst>
                <a:gd name="T0" fmla="*/ 0 w 10"/>
                <a:gd name="T1" fmla="*/ 0 h 29"/>
                <a:gd name="T2" fmla="*/ 4 w 10"/>
                <a:gd name="T3" fmla="*/ 29 h 29"/>
                <a:gd name="T4" fmla="*/ 10 w 10"/>
                <a:gd name="T5" fmla="*/ 0 h 29"/>
                <a:gd name="T6" fmla="*/ 0 w 1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9">
                  <a:moveTo>
                    <a:pt x="0" y="0"/>
                  </a:moveTo>
                  <a:lnTo>
                    <a:pt x="4" y="29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5" name="îṧḷïḋé"/>
            <p:cNvSpPr/>
            <p:nvPr/>
          </p:nvSpPr>
          <p:spPr bwMode="auto">
            <a:xfrm>
              <a:off x="8475544" y="4282013"/>
              <a:ext cx="12215" cy="37868"/>
            </a:xfrm>
            <a:custGeom>
              <a:avLst/>
              <a:gdLst>
                <a:gd name="T0" fmla="*/ 0 w 10"/>
                <a:gd name="T1" fmla="*/ 31 h 31"/>
                <a:gd name="T2" fmla="*/ 4 w 10"/>
                <a:gd name="T3" fmla="*/ 0 h 31"/>
                <a:gd name="T4" fmla="*/ 10 w 10"/>
                <a:gd name="T5" fmla="*/ 31 h 31"/>
                <a:gd name="T6" fmla="*/ 0 w 10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0" y="31"/>
                  </a:moveTo>
                  <a:lnTo>
                    <a:pt x="4" y="0"/>
                  </a:lnTo>
                  <a:lnTo>
                    <a:pt x="1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6" name="ïšľïḑê"/>
            <p:cNvSpPr/>
            <p:nvPr/>
          </p:nvSpPr>
          <p:spPr bwMode="auto">
            <a:xfrm>
              <a:off x="8528070" y="4081682"/>
              <a:ext cx="15880" cy="15880"/>
            </a:xfrm>
            <a:custGeom>
              <a:avLst/>
              <a:gdLst>
                <a:gd name="T0" fmla="*/ 5 w 6"/>
                <a:gd name="T1" fmla="*/ 4 h 6"/>
                <a:gd name="T2" fmla="*/ 1 w 6"/>
                <a:gd name="T3" fmla="*/ 5 h 6"/>
                <a:gd name="T4" fmla="*/ 0 w 6"/>
                <a:gd name="T5" fmla="*/ 2 h 6"/>
                <a:gd name="T6" fmla="*/ 4 w 6"/>
                <a:gd name="T7" fmla="*/ 1 h 6"/>
                <a:gd name="T8" fmla="*/ 5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cubicBezTo>
                    <a:pt x="4" y="5"/>
                    <a:pt x="3" y="6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5" y="1"/>
                    <a:pt x="6" y="3"/>
                    <a:pt x="5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7" name="íSļiḑe"/>
            <p:cNvSpPr/>
            <p:nvPr/>
          </p:nvSpPr>
          <p:spPr bwMode="auto">
            <a:xfrm>
              <a:off x="8419354" y="4267355"/>
              <a:ext cx="15880" cy="14658"/>
            </a:xfrm>
            <a:custGeom>
              <a:avLst/>
              <a:gdLst>
                <a:gd name="T0" fmla="*/ 5 w 6"/>
                <a:gd name="T1" fmla="*/ 5 h 6"/>
                <a:gd name="T2" fmla="*/ 2 w 6"/>
                <a:gd name="T3" fmla="*/ 6 h 6"/>
                <a:gd name="T4" fmla="*/ 1 w 6"/>
                <a:gd name="T5" fmla="*/ 2 h 6"/>
                <a:gd name="T6" fmla="*/ 5 w 6"/>
                <a:gd name="T7" fmla="*/ 1 h 6"/>
                <a:gd name="T8" fmla="*/ 5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5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6" y="2"/>
                    <a:pt x="6" y="3"/>
                    <a:pt x="5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8" name="iṩľïďê"/>
            <p:cNvSpPr/>
            <p:nvPr/>
          </p:nvSpPr>
          <p:spPr bwMode="auto">
            <a:xfrm>
              <a:off x="8567159" y="4120771"/>
              <a:ext cx="14658" cy="14658"/>
            </a:xfrm>
            <a:custGeom>
              <a:avLst/>
              <a:gdLst>
                <a:gd name="T0" fmla="*/ 4 w 6"/>
                <a:gd name="T1" fmla="*/ 6 h 6"/>
                <a:gd name="T2" fmla="*/ 1 w 6"/>
                <a:gd name="T3" fmla="*/ 5 h 6"/>
                <a:gd name="T4" fmla="*/ 2 w 6"/>
                <a:gd name="T5" fmla="*/ 1 h 6"/>
                <a:gd name="T6" fmla="*/ 5 w 6"/>
                <a:gd name="T7" fmla="*/ 2 h 6"/>
                <a:gd name="T8" fmla="*/ 4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cubicBezTo>
                    <a:pt x="3" y="6"/>
                    <a:pt x="2" y="6"/>
                    <a:pt x="1" y="5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6" y="3"/>
                    <a:pt x="6" y="5"/>
                    <a:pt x="4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9" name="išļídê"/>
            <p:cNvSpPr/>
            <p:nvPr/>
          </p:nvSpPr>
          <p:spPr bwMode="auto">
            <a:xfrm>
              <a:off x="8381487" y="4229487"/>
              <a:ext cx="14658" cy="14658"/>
            </a:xfrm>
            <a:custGeom>
              <a:avLst/>
              <a:gdLst>
                <a:gd name="T0" fmla="*/ 4 w 6"/>
                <a:gd name="T1" fmla="*/ 5 h 6"/>
                <a:gd name="T2" fmla="*/ 0 w 6"/>
                <a:gd name="T3" fmla="*/ 4 h 6"/>
                <a:gd name="T4" fmla="*/ 1 w 6"/>
                <a:gd name="T5" fmla="*/ 1 h 6"/>
                <a:gd name="T6" fmla="*/ 5 w 6"/>
                <a:gd name="T7" fmla="*/ 1 h 6"/>
                <a:gd name="T8" fmla="*/ 4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5"/>
                  </a:moveTo>
                  <a:cubicBezTo>
                    <a:pt x="3" y="6"/>
                    <a:pt x="1" y="5"/>
                    <a:pt x="0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5" y="4"/>
                    <a:pt x="4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0" name="îsļiḍé"/>
            <p:cNvSpPr/>
            <p:nvPr/>
          </p:nvSpPr>
          <p:spPr bwMode="auto">
            <a:xfrm>
              <a:off x="8567159" y="4229487"/>
              <a:ext cx="14658" cy="14658"/>
            </a:xfrm>
            <a:custGeom>
              <a:avLst/>
              <a:gdLst>
                <a:gd name="T0" fmla="*/ 2 w 6"/>
                <a:gd name="T1" fmla="*/ 5 h 6"/>
                <a:gd name="T2" fmla="*/ 1 w 6"/>
                <a:gd name="T3" fmla="*/ 1 h 6"/>
                <a:gd name="T4" fmla="*/ 4 w 6"/>
                <a:gd name="T5" fmla="*/ 1 h 6"/>
                <a:gd name="T6" fmla="*/ 5 w 6"/>
                <a:gd name="T7" fmla="*/ 4 h 6"/>
                <a:gd name="T8" fmla="*/ 2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5"/>
                  </a:moveTo>
                  <a:cubicBezTo>
                    <a:pt x="1" y="4"/>
                    <a:pt x="0" y="3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6" y="1"/>
                    <a:pt x="6" y="3"/>
                    <a:pt x="5" y="4"/>
                  </a:cubicBezTo>
                  <a:cubicBezTo>
                    <a:pt x="5" y="5"/>
                    <a:pt x="3" y="6"/>
                    <a:pt x="2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1" name="íṡļîde"/>
            <p:cNvSpPr/>
            <p:nvPr/>
          </p:nvSpPr>
          <p:spPr bwMode="auto">
            <a:xfrm>
              <a:off x="8381487" y="4120771"/>
              <a:ext cx="14658" cy="14658"/>
            </a:xfrm>
            <a:custGeom>
              <a:avLst/>
              <a:gdLst>
                <a:gd name="T0" fmla="*/ 1 w 6"/>
                <a:gd name="T1" fmla="*/ 6 h 6"/>
                <a:gd name="T2" fmla="*/ 0 w 6"/>
                <a:gd name="T3" fmla="*/ 2 h 6"/>
                <a:gd name="T4" fmla="*/ 4 w 6"/>
                <a:gd name="T5" fmla="*/ 1 h 6"/>
                <a:gd name="T6" fmla="*/ 5 w 6"/>
                <a:gd name="T7" fmla="*/ 5 h 6"/>
                <a:gd name="T8" fmla="*/ 1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6"/>
                  </a:move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5" y="2"/>
                    <a:pt x="6" y="3"/>
                    <a:pt x="5" y="5"/>
                  </a:cubicBezTo>
                  <a:cubicBezTo>
                    <a:pt x="4" y="6"/>
                    <a:pt x="3" y="6"/>
                    <a:pt x="1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2" name="íŝḷíḓe"/>
            <p:cNvSpPr/>
            <p:nvPr/>
          </p:nvSpPr>
          <p:spPr bwMode="auto">
            <a:xfrm>
              <a:off x="8528070" y="4267355"/>
              <a:ext cx="15880" cy="14658"/>
            </a:xfrm>
            <a:custGeom>
              <a:avLst/>
              <a:gdLst>
                <a:gd name="T0" fmla="*/ 0 w 6"/>
                <a:gd name="T1" fmla="*/ 5 h 6"/>
                <a:gd name="T2" fmla="*/ 1 w 6"/>
                <a:gd name="T3" fmla="*/ 1 h 6"/>
                <a:gd name="T4" fmla="*/ 5 w 6"/>
                <a:gd name="T5" fmla="*/ 2 h 6"/>
                <a:gd name="T6" fmla="*/ 4 w 6"/>
                <a:gd name="T7" fmla="*/ 6 h 6"/>
                <a:gd name="T8" fmla="*/ 0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5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6" y="3"/>
                    <a:pt x="5" y="5"/>
                    <a:pt x="4" y="6"/>
                  </a:cubicBezTo>
                  <a:cubicBezTo>
                    <a:pt x="3" y="6"/>
                    <a:pt x="1" y="6"/>
                    <a:pt x="0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3" name="ïṧľîḑê"/>
            <p:cNvSpPr/>
            <p:nvPr/>
          </p:nvSpPr>
          <p:spPr bwMode="auto">
            <a:xfrm>
              <a:off x="8419354" y="4081682"/>
              <a:ext cx="15880" cy="15880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1 h 6"/>
                <a:gd name="T4" fmla="*/ 5 w 6"/>
                <a:gd name="T5" fmla="*/ 2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5" y="2"/>
                  </a:cubicBezTo>
                  <a:cubicBezTo>
                    <a:pt x="6" y="3"/>
                    <a:pt x="6" y="4"/>
                    <a:pt x="5" y="5"/>
                  </a:cubicBezTo>
                  <a:cubicBezTo>
                    <a:pt x="3" y="6"/>
                    <a:pt x="2" y="5"/>
                    <a:pt x="1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4" name="íṧḻïḓè"/>
            <p:cNvSpPr/>
            <p:nvPr/>
          </p:nvSpPr>
          <p:spPr bwMode="auto">
            <a:xfrm>
              <a:off x="8708857" y="3536879"/>
              <a:ext cx="228427" cy="218655"/>
            </a:xfrm>
            <a:custGeom>
              <a:avLst/>
              <a:gdLst>
                <a:gd name="T0" fmla="*/ 86 w 90"/>
                <a:gd name="T1" fmla="*/ 0 h 86"/>
                <a:gd name="T2" fmla="*/ 4 w 90"/>
                <a:gd name="T3" fmla="*/ 0 h 86"/>
                <a:gd name="T4" fmla="*/ 0 w 90"/>
                <a:gd name="T5" fmla="*/ 4 h 86"/>
                <a:gd name="T6" fmla="*/ 0 w 90"/>
                <a:gd name="T7" fmla="*/ 81 h 86"/>
                <a:gd name="T8" fmla="*/ 4 w 90"/>
                <a:gd name="T9" fmla="*/ 86 h 86"/>
                <a:gd name="T10" fmla="*/ 86 w 90"/>
                <a:gd name="T11" fmla="*/ 86 h 86"/>
                <a:gd name="T12" fmla="*/ 90 w 90"/>
                <a:gd name="T13" fmla="*/ 81 h 86"/>
                <a:gd name="T14" fmla="*/ 90 w 90"/>
                <a:gd name="T15" fmla="*/ 4 h 86"/>
                <a:gd name="T16" fmla="*/ 86 w 90"/>
                <a:gd name="T17" fmla="*/ 0 h 86"/>
                <a:gd name="T18" fmla="*/ 81 w 90"/>
                <a:gd name="T19" fmla="*/ 61 h 86"/>
                <a:gd name="T20" fmla="*/ 9 w 90"/>
                <a:gd name="T21" fmla="*/ 61 h 86"/>
                <a:gd name="T22" fmla="*/ 9 w 90"/>
                <a:gd name="T23" fmla="*/ 9 h 86"/>
                <a:gd name="T24" fmla="*/ 81 w 90"/>
                <a:gd name="T25" fmla="*/ 9 h 86"/>
                <a:gd name="T26" fmla="*/ 81 w 90"/>
                <a:gd name="T27" fmla="*/ 6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86">
                  <a:moveTo>
                    <a:pt x="8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2" y="86"/>
                    <a:pt x="4" y="86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88" y="86"/>
                    <a:pt x="90" y="84"/>
                    <a:pt x="90" y="81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2"/>
                    <a:pt x="88" y="0"/>
                    <a:pt x="86" y="0"/>
                  </a:cubicBezTo>
                  <a:close/>
                  <a:moveTo>
                    <a:pt x="81" y="61"/>
                  </a:moveTo>
                  <a:cubicBezTo>
                    <a:pt x="9" y="61"/>
                    <a:pt x="9" y="61"/>
                    <a:pt x="9" y="6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1" y="9"/>
                    <a:pt x="81" y="9"/>
                    <a:pt x="81" y="9"/>
                  </a:cubicBezTo>
                  <a:lnTo>
                    <a:pt x="81" y="6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5" name="iśḷîdè"/>
            <p:cNvSpPr/>
            <p:nvPr/>
          </p:nvSpPr>
          <p:spPr bwMode="auto">
            <a:xfrm>
              <a:off x="8800472" y="3583297"/>
              <a:ext cx="98944" cy="98944"/>
            </a:xfrm>
            <a:custGeom>
              <a:avLst/>
              <a:gdLst>
                <a:gd name="T0" fmla="*/ 28 w 39"/>
                <a:gd name="T1" fmla="*/ 4 h 39"/>
                <a:gd name="T2" fmla="*/ 24 w 39"/>
                <a:gd name="T3" fmla="*/ 0 h 39"/>
                <a:gd name="T4" fmla="*/ 20 w 39"/>
                <a:gd name="T5" fmla="*/ 3 h 39"/>
                <a:gd name="T6" fmla="*/ 2 w 39"/>
                <a:gd name="T7" fmla="*/ 31 h 39"/>
                <a:gd name="T8" fmla="*/ 7 w 39"/>
                <a:gd name="T9" fmla="*/ 39 h 39"/>
                <a:gd name="T10" fmla="*/ 32 w 39"/>
                <a:gd name="T11" fmla="*/ 39 h 39"/>
                <a:gd name="T12" fmla="*/ 37 w 39"/>
                <a:gd name="T13" fmla="*/ 30 h 39"/>
                <a:gd name="T14" fmla="*/ 28 w 39"/>
                <a:gd name="T15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8" y="4"/>
                  </a:moveTo>
                  <a:cubicBezTo>
                    <a:pt x="27" y="1"/>
                    <a:pt x="25" y="0"/>
                    <a:pt x="24" y="0"/>
                  </a:cubicBezTo>
                  <a:cubicBezTo>
                    <a:pt x="23" y="0"/>
                    <a:pt x="21" y="1"/>
                    <a:pt x="2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5"/>
                    <a:pt x="2" y="39"/>
                    <a:pt x="7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6" y="39"/>
                    <a:pt x="39" y="35"/>
                    <a:pt x="37" y="30"/>
                  </a:cubicBezTo>
                  <a:lnTo>
                    <a:pt x="28" y="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6" name="íśḷiḓe"/>
            <p:cNvSpPr/>
            <p:nvPr/>
          </p:nvSpPr>
          <p:spPr bwMode="auto">
            <a:xfrm>
              <a:off x="8749167" y="3602841"/>
              <a:ext cx="65963" cy="65963"/>
            </a:xfrm>
            <a:custGeom>
              <a:avLst/>
              <a:gdLst>
                <a:gd name="T0" fmla="*/ 19 w 26"/>
                <a:gd name="T1" fmla="*/ 20 h 26"/>
                <a:gd name="T2" fmla="*/ 26 w 26"/>
                <a:gd name="T3" fmla="*/ 9 h 26"/>
                <a:gd name="T4" fmla="*/ 24 w 26"/>
                <a:gd name="T5" fmla="*/ 5 h 26"/>
                <a:gd name="T6" fmla="*/ 14 w 26"/>
                <a:gd name="T7" fmla="*/ 4 h 26"/>
                <a:gd name="T8" fmla="*/ 3 w 26"/>
                <a:gd name="T9" fmla="*/ 19 h 26"/>
                <a:gd name="T10" fmla="*/ 6 w 26"/>
                <a:gd name="T11" fmla="*/ 26 h 26"/>
                <a:gd name="T12" fmla="*/ 17 w 26"/>
                <a:gd name="T13" fmla="*/ 26 h 26"/>
                <a:gd name="T14" fmla="*/ 19 w 26"/>
                <a:gd name="T15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0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1" y="0"/>
                    <a:pt x="17" y="0"/>
                    <a:pt x="14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23"/>
                    <a:pt x="1" y="26"/>
                    <a:pt x="6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4"/>
                    <a:pt x="17" y="22"/>
                    <a:pt x="19" y="2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7" name="îṩľíḍe"/>
            <p:cNvSpPr/>
            <p:nvPr/>
          </p:nvSpPr>
          <p:spPr bwMode="auto">
            <a:xfrm>
              <a:off x="6010492" y="3357313"/>
              <a:ext cx="56190" cy="240642"/>
            </a:xfrm>
            <a:custGeom>
              <a:avLst/>
              <a:gdLst>
                <a:gd name="T0" fmla="*/ 4 w 22"/>
                <a:gd name="T1" fmla="*/ 95 h 95"/>
                <a:gd name="T2" fmla="*/ 15 w 22"/>
                <a:gd name="T3" fmla="*/ 95 h 95"/>
                <a:gd name="T4" fmla="*/ 22 w 22"/>
                <a:gd name="T5" fmla="*/ 95 h 95"/>
                <a:gd name="T6" fmla="*/ 22 w 22"/>
                <a:gd name="T7" fmla="*/ 88 h 95"/>
                <a:gd name="T8" fmla="*/ 22 w 22"/>
                <a:gd name="T9" fmla="*/ 6 h 95"/>
                <a:gd name="T10" fmla="*/ 22 w 22"/>
                <a:gd name="T11" fmla="*/ 0 h 95"/>
                <a:gd name="T12" fmla="*/ 15 w 22"/>
                <a:gd name="T13" fmla="*/ 0 h 95"/>
                <a:gd name="T14" fmla="*/ 4 w 22"/>
                <a:gd name="T15" fmla="*/ 0 h 95"/>
                <a:gd name="T16" fmla="*/ 0 w 22"/>
                <a:gd name="T17" fmla="*/ 4 h 95"/>
                <a:gd name="T18" fmla="*/ 0 w 22"/>
                <a:gd name="T19" fmla="*/ 90 h 95"/>
                <a:gd name="T20" fmla="*/ 4 w 22"/>
                <a:gd name="T2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5">
                  <a:moveTo>
                    <a:pt x="4" y="95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8" name="íŝ1îḓè"/>
            <p:cNvSpPr/>
            <p:nvPr/>
          </p:nvSpPr>
          <p:spPr bwMode="auto">
            <a:xfrm>
              <a:off x="6078898" y="3357313"/>
              <a:ext cx="160021" cy="240642"/>
            </a:xfrm>
            <a:custGeom>
              <a:avLst/>
              <a:gdLst>
                <a:gd name="T0" fmla="*/ 59 w 63"/>
                <a:gd name="T1" fmla="*/ 0 h 95"/>
                <a:gd name="T2" fmla="*/ 48 w 63"/>
                <a:gd name="T3" fmla="*/ 0 h 95"/>
                <a:gd name="T4" fmla="*/ 50 w 63"/>
                <a:gd name="T5" fmla="*/ 4 h 95"/>
                <a:gd name="T6" fmla="*/ 50 w 63"/>
                <a:gd name="T7" fmla="*/ 45 h 95"/>
                <a:gd name="T8" fmla="*/ 47 w 63"/>
                <a:gd name="T9" fmla="*/ 49 h 95"/>
                <a:gd name="T10" fmla="*/ 43 w 63"/>
                <a:gd name="T11" fmla="*/ 47 h 95"/>
                <a:gd name="T12" fmla="*/ 40 w 63"/>
                <a:gd name="T13" fmla="*/ 44 h 95"/>
                <a:gd name="T14" fmla="*/ 33 w 63"/>
                <a:gd name="T15" fmla="*/ 37 h 95"/>
                <a:gd name="T16" fmla="*/ 31 w 63"/>
                <a:gd name="T17" fmla="*/ 36 h 95"/>
                <a:gd name="T18" fmla="*/ 30 w 63"/>
                <a:gd name="T19" fmla="*/ 37 h 95"/>
                <a:gd name="T20" fmla="*/ 23 w 63"/>
                <a:gd name="T21" fmla="*/ 44 h 95"/>
                <a:gd name="T22" fmla="*/ 20 w 63"/>
                <a:gd name="T23" fmla="*/ 47 h 95"/>
                <a:gd name="T24" fmla="*/ 16 w 63"/>
                <a:gd name="T25" fmla="*/ 49 h 95"/>
                <a:gd name="T26" fmla="*/ 13 w 63"/>
                <a:gd name="T27" fmla="*/ 45 h 95"/>
                <a:gd name="T28" fmla="*/ 13 w 63"/>
                <a:gd name="T29" fmla="*/ 4 h 95"/>
                <a:gd name="T30" fmla="*/ 15 w 63"/>
                <a:gd name="T31" fmla="*/ 0 h 95"/>
                <a:gd name="T32" fmla="*/ 0 w 63"/>
                <a:gd name="T33" fmla="*/ 0 h 95"/>
                <a:gd name="T34" fmla="*/ 0 w 63"/>
                <a:gd name="T35" fmla="*/ 6 h 95"/>
                <a:gd name="T36" fmla="*/ 0 w 63"/>
                <a:gd name="T37" fmla="*/ 88 h 95"/>
                <a:gd name="T38" fmla="*/ 0 w 63"/>
                <a:gd name="T39" fmla="*/ 95 h 95"/>
                <a:gd name="T40" fmla="*/ 59 w 63"/>
                <a:gd name="T41" fmla="*/ 95 h 95"/>
                <a:gd name="T42" fmla="*/ 63 w 63"/>
                <a:gd name="T43" fmla="*/ 90 h 95"/>
                <a:gd name="T44" fmla="*/ 63 w 63"/>
                <a:gd name="T45" fmla="*/ 4 h 95"/>
                <a:gd name="T46" fmla="*/ 59 w 63"/>
                <a:gd name="T4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95">
                  <a:moveTo>
                    <a:pt x="59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9" y="1"/>
                    <a:pt x="50" y="2"/>
                    <a:pt x="50" y="4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8"/>
                    <a:pt x="49" y="49"/>
                    <a:pt x="47" y="49"/>
                  </a:cubicBezTo>
                  <a:cubicBezTo>
                    <a:pt x="46" y="49"/>
                    <a:pt x="45" y="49"/>
                    <a:pt x="43" y="4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7" y="41"/>
                    <a:pt x="33" y="37"/>
                    <a:pt x="33" y="37"/>
                  </a:cubicBezTo>
                  <a:cubicBezTo>
                    <a:pt x="32" y="37"/>
                    <a:pt x="32" y="36"/>
                    <a:pt x="31" y="36"/>
                  </a:cubicBezTo>
                  <a:cubicBezTo>
                    <a:pt x="31" y="36"/>
                    <a:pt x="31" y="37"/>
                    <a:pt x="30" y="37"/>
                  </a:cubicBezTo>
                  <a:cubicBezTo>
                    <a:pt x="30" y="37"/>
                    <a:pt x="26" y="41"/>
                    <a:pt x="23" y="4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8" y="49"/>
                    <a:pt x="17" y="49"/>
                    <a:pt x="16" y="49"/>
                  </a:cubicBezTo>
                  <a:cubicBezTo>
                    <a:pt x="14" y="49"/>
                    <a:pt x="13" y="48"/>
                    <a:pt x="13" y="4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0"/>
                    <a:pt x="0" y="93"/>
                    <a:pt x="0" y="95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63" y="93"/>
                    <a:pt x="63" y="90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2"/>
                    <a:pt x="61" y="0"/>
                    <a:pt x="59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9" name="ísļîḑé"/>
            <p:cNvSpPr/>
            <p:nvPr/>
          </p:nvSpPr>
          <p:spPr bwMode="auto">
            <a:xfrm>
              <a:off x="6125316" y="3357313"/>
              <a:ext cx="68406" cy="108717"/>
            </a:xfrm>
            <a:custGeom>
              <a:avLst/>
              <a:gdLst>
                <a:gd name="T0" fmla="*/ 0 w 27"/>
                <a:gd name="T1" fmla="*/ 4 h 43"/>
                <a:gd name="T2" fmla="*/ 0 w 27"/>
                <a:gd name="T3" fmla="*/ 43 h 43"/>
                <a:gd name="T4" fmla="*/ 2 w 27"/>
                <a:gd name="T5" fmla="*/ 41 h 43"/>
                <a:gd name="T6" fmla="*/ 8 w 27"/>
                <a:gd name="T7" fmla="*/ 35 h 43"/>
                <a:gd name="T8" fmla="*/ 9 w 27"/>
                <a:gd name="T9" fmla="*/ 34 h 43"/>
                <a:gd name="T10" fmla="*/ 13 w 27"/>
                <a:gd name="T11" fmla="*/ 32 h 43"/>
                <a:gd name="T12" fmla="*/ 18 w 27"/>
                <a:gd name="T13" fmla="*/ 34 h 43"/>
                <a:gd name="T14" fmla="*/ 25 w 27"/>
                <a:gd name="T15" fmla="*/ 41 h 43"/>
                <a:gd name="T16" fmla="*/ 27 w 27"/>
                <a:gd name="T17" fmla="*/ 43 h 43"/>
                <a:gd name="T18" fmla="*/ 27 w 27"/>
                <a:gd name="T19" fmla="*/ 4 h 43"/>
                <a:gd name="T20" fmla="*/ 24 w 27"/>
                <a:gd name="T21" fmla="*/ 0 h 43"/>
                <a:gd name="T22" fmla="*/ 3 w 27"/>
                <a:gd name="T23" fmla="*/ 0 h 43"/>
                <a:gd name="T24" fmla="*/ 0 w 27"/>
                <a:gd name="T2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43">
                  <a:moveTo>
                    <a:pt x="0" y="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2"/>
                    <a:pt x="18" y="3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0" name="îṩļiḍê"/>
            <p:cNvSpPr/>
            <p:nvPr/>
          </p:nvSpPr>
          <p:spPr bwMode="auto">
            <a:xfrm>
              <a:off x="7672998" y="3991289"/>
              <a:ext cx="81843" cy="78178"/>
            </a:xfrm>
            <a:custGeom>
              <a:avLst/>
              <a:gdLst>
                <a:gd name="T0" fmla="*/ 20 w 32"/>
                <a:gd name="T1" fmla="*/ 0 h 31"/>
                <a:gd name="T2" fmla="*/ 4 w 32"/>
                <a:gd name="T3" fmla="*/ 15 h 31"/>
                <a:gd name="T4" fmla="*/ 0 w 32"/>
                <a:gd name="T5" fmla="*/ 23 h 31"/>
                <a:gd name="T6" fmla="*/ 2 w 32"/>
                <a:gd name="T7" fmla="*/ 29 h 31"/>
                <a:gd name="T8" fmla="*/ 7 w 32"/>
                <a:gd name="T9" fmla="*/ 31 h 31"/>
                <a:gd name="T10" fmla="*/ 16 w 32"/>
                <a:gd name="T11" fmla="*/ 27 h 31"/>
                <a:gd name="T12" fmla="*/ 32 w 32"/>
                <a:gd name="T13" fmla="*/ 10 h 31"/>
                <a:gd name="T14" fmla="*/ 20 w 32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20" y="0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2" y="18"/>
                    <a:pt x="1" y="20"/>
                    <a:pt x="0" y="23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4" y="30"/>
                    <a:pt x="6" y="31"/>
                    <a:pt x="7" y="31"/>
                  </a:cubicBezTo>
                  <a:cubicBezTo>
                    <a:pt x="10" y="31"/>
                    <a:pt x="13" y="29"/>
                    <a:pt x="16" y="27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7" y="8"/>
                    <a:pt x="23" y="4"/>
                    <a:pt x="20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1" name="íṥļídè"/>
            <p:cNvSpPr/>
            <p:nvPr/>
          </p:nvSpPr>
          <p:spPr bwMode="auto">
            <a:xfrm>
              <a:off x="7721859" y="3878908"/>
              <a:ext cx="136812" cy="136812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27 w 54"/>
                <a:gd name="T5" fmla="*/ 54 h 54"/>
                <a:gd name="T6" fmla="*/ 54 w 54"/>
                <a:gd name="T7" fmla="*/ 27 h 54"/>
                <a:gd name="T8" fmla="*/ 27 w 54"/>
                <a:gd name="T9" fmla="*/ 0 h 54"/>
                <a:gd name="T10" fmla="*/ 27 w 54"/>
                <a:gd name="T11" fmla="*/ 43 h 54"/>
                <a:gd name="T12" fmla="*/ 11 w 54"/>
                <a:gd name="T13" fmla="*/ 27 h 54"/>
                <a:gd name="T14" fmla="*/ 27 w 54"/>
                <a:gd name="T15" fmla="*/ 11 h 54"/>
                <a:gd name="T16" fmla="*/ 43 w 54"/>
                <a:gd name="T17" fmla="*/ 27 h 54"/>
                <a:gd name="T18" fmla="*/ 27 w 54"/>
                <a:gd name="T1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2" y="54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8"/>
                    <a:pt x="18" y="11"/>
                    <a:pt x="27" y="11"/>
                  </a:cubicBezTo>
                  <a:cubicBezTo>
                    <a:pt x="36" y="11"/>
                    <a:pt x="43" y="18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2" name="íŝḻide"/>
            <p:cNvSpPr/>
            <p:nvPr/>
          </p:nvSpPr>
          <p:spPr bwMode="auto">
            <a:xfrm>
              <a:off x="6120430" y="2979860"/>
              <a:ext cx="182009" cy="182009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3" name="î$lîḑe"/>
            <p:cNvSpPr/>
            <p:nvPr/>
          </p:nvSpPr>
          <p:spPr bwMode="auto">
            <a:xfrm>
              <a:off x="6186393" y="3177748"/>
              <a:ext cx="50083" cy="118489"/>
            </a:xfrm>
            <a:custGeom>
              <a:avLst/>
              <a:gdLst>
                <a:gd name="T0" fmla="*/ 10 w 20"/>
                <a:gd name="T1" fmla="*/ 1 h 47"/>
                <a:gd name="T2" fmla="*/ 4 w 20"/>
                <a:gd name="T3" fmla="*/ 0 h 47"/>
                <a:gd name="T4" fmla="*/ 0 w 20"/>
                <a:gd name="T5" fmla="*/ 21 h 47"/>
                <a:gd name="T6" fmla="*/ 10 w 20"/>
                <a:gd name="T7" fmla="*/ 47 h 47"/>
                <a:gd name="T8" fmla="*/ 20 w 20"/>
                <a:gd name="T9" fmla="*/ 21 h 47"/>
                <a:gd name="T10" fmla="*/ 17 w 20"/>
                <a:gd name="T11" fmla="*/ 0 h 47"/>
                <a:gd name="T12" fmla="*/ 10 w 20"/>
                <a:gd name="T1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7">
                  <a:moveTo>
                    <a:pt x="10" y="1"/>
                  </a:moveTo>
                  <a:cubicBezTo>
                    <a:pt x="8" y="1"/>
                    <a:pt x="6" y="1"/>
                    <a:pt x="4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1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4" name="íṥļíḋê"/>
            <p:cNvSpPr/>
            <p:nvPr/>
          </p:nvSpPr>
          <p:spPr bwMode="auto">
            <a:xfrm>
              <a:off x="6043474" y="3154539"/>
              <a:ext cx="162464" cy="167350"/>
            </a:xfrm>
            <a:custGeom>
              <a:avLst/>
              <a:gdLst>
                <a:gd name="T0" fmla="*/ 39 w 64"/>
                <a:gd name="T1" fmla="*/ 0 h 66"/>
                <a:gd name="T2" fmla="*/ 0 w 64"/>
                <a:gd name="T3" fmla="*/ 65 h 66"/>
                <a:gd name="T4" fmla="*/ 7 w 64"/>
                <a:gd name="T5" fmla="*/ 66 h 66"/>
                <a:gd name="T6" fmla="*/ 64 w 64"/>
                <a:gd name="T7" fmla="*/ 66 h 66"/>
                <a:gd name="T8" fmla="*/ 40 w 64"/>
                <a:gd name="T9" fmla="*/ 1 h 66"/>
                <a:gd name="T10" fmla="*/ 39 w 64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6">
                  <a:moveTo>
                    <a:pt x="39" y="0"/>
                  </a:moveTo>
                  <a:cubicBezTo>
                    <a:pt x="16" y="11"/>
                    <a:pt x="0" y="36"/>
                    <a:pt x="0" y="65"/>
                  </a:cubicBezTo>
                  <a:cubicBezTo>
                    <a:pt x="2" y="65"/>
                    <a:pt x="4" y="66"/>
                    <a:pt x="7" y="66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5" name="ïṧḷiḍè"/>
            <p:cNvSpPr/>
            <p:nvPr/>
          </p:nvSpPr>
          <p:spPr bwMode="auto">
            <a:xfrm>
              <a:off x="6219375" y="3154539"/>
              <a:ext cx="160021" cy="167350"/>
            </a:xfrm>
            <a:custGeom>
              <a:avLst/>
              <a:gdLst>
                <a:gd name="T0" fmla="*/ 25 w 63"/>
                <a:gd name="T1" fmla="*/ 0 h 66"/>
                <a:gd name="T2" fmla="*/ 23 w 63"/>
                <a:gd name="T3" fmla="*/ 1 h 66"/>
                <a:gd name="T4" fmla="*/ 0 w 63"/>
                <a:gd name="T5" fmla="*/ 66 h 66"/>
                <a:gd name="T6" fmla="*/ 56 w 63"/>
                <a:gd name="T7" fmla="*/ 66 h 66"/>
                <a:gd name="T8" fmla="*/ 63 w 63"/>
                <a:gd name="T9" fmla="*/ 65 h 66"/>
                <a:gd name="T10" fmla="*/ 25 w 63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6">
                  <a:moveTo>
                    <a:pt x="25" y="0"/>
                  </a:moveTo>
                  <a:cubicBezTo>
                    <a:pt x="24" y="0"/>
                    <a:pt x="24" y="1"/>
                    <a:pt x="23" y="1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9" y="66"/>
                    <a:pt x="62" y="65"/>
                    <a:pt x="63" y="65"/>
                  </a:cubicBezTo>
                  <a:cubicBezTo>
                    <a:pt x="63" y="36"/>
                    <a:pt x="47" y="11"/>
                    <a:pt x="25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6" name="îṡḻîďê"/>
            <p:cNvSpPr/>
            <p:nvPr/>
          </p:nvSpPr>
          <p:spPr bwMode="auto">
            <a:xfrm>
              <a:off x="8548836" y="3050709"/>
              <a:ext cx="124596" cy="96501"/>
            </a:xfrm>
            <a:custGeom>
              <a:avLst/>
              <a:gdLst>
                <a:gd name="T0" fmla="*/ 19 w 49"/>
                <a:gd name="T1" fmla="*/ 33 h 38"/>
                <a:gd name="T2" fmla="*/ 24 w 49"/>
                <a:gd name="T3" fmla="*/ 30 h 38"/>
                <a:gd name="T4" fmla="*/ 29 w 49"/>
                <a:gd name="T5" fmla="*/ 33 h 38"/>
                <a:gd name="T6" fmla="*/ 35 w 49"/>
                <a:gd name="T7" fmla="*/ 38 h 38"/>
                <a:gd name="T8" fmla="*/ 49 w 49"/>
                <a:gd name="T9" fmla="*/ 24 h 38"/>
                <a:gd name="T10" fmla="*/ 49 w 49"/>
                <a:gd name="T11" fmla="*/ 3 h 38"/>
                <a:gd name="T12" fmla="*/ 45 w 49"/>
                <a:gd name="T13" fmla="*/ 0 h 38"/>
                <a:gd name="T14" fmla="*/ 3 w 49"/>
                <a:gd name="T15" fmla="*/ 0 h 38"/>
                <a:gd name="T16" fmla="*/ 0 w 49"/>
                <a:gd name="T17" fmla="*/ 3 h 38"/>
                <a:gd name="T18" fmla="*/ 0 w 49"/>
                <a:gd name="T19" fmla="*/ 3 h 38"/>
                <a:gd name="T20" fmla="*/ 0 w 49"/>
                <a:gd name="T21" fmla="*/ 24 h 38"/>
                <a:gd name="T22" fmla="*/ 14 w 49"/>
                <a:gd name="T23" fmla="*/ 38 h 38"/>
                <a:gd name="T24" fmla="*/ 19 w 49"/>
                <a:gd name="T25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8">
                  <a:moveTo>
                    <a:pt x="19" y="33"/>
                  </a:moveTo>
                  <a:cubicBezTo>
                    <a:pt x="21" y="31"/>
                    <a:pt x="23" y="30"/>
                    <a:pt x="24" y="30"/>
                  </a:cubicBezTo>
                  <a:cubicBezTo>
                    <a:pt x="26" y="30"/>
                    <a:pt x="28" y="31"/>
                    <a:pt x="29" y="33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3"/>
                    <a:pt x="49" y="3"/>
                  </a:cubicBezTo>
                  <a:cubicBezTo>
                    <a:pt x="49" y="1"/>
                    <a:pt x="47" y="0"/>
                    <a:pt x="4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38"/>
                    <a:pt x="14" y="38"/>
                    <a:pt x="14" y="38"/>
                  </a:cubicBezTo>
                  <a:lnTo>
                    <a:pt x="19" y="3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7" name="îşļîḋe"/>
            <p:cNvSpPr/>
            <p:nvPr/>
          </p:nvSpPr>
          <p:spPr bwMode="auto">
            <a:xfrm>
              <a:off x="8680761" y="3069032"/>
              <a:ext cx="18323" cy="35425"/>
            </a:xfrm>
            <a:custGeom>
              <a:avLst/>
              <a:gdLst>
                <a:gd name="T0" fmla="*/ 7 w 7"/>
                <a:gd name="T1" fmla="*/ 7 h 14"/>
                <a:gd name="T2" fmla="*/ 3 w 7"/>
                <a:gd name="T3" fmla="*/ 2 h 14"/>
                <a:gd name="T4" fmla="*/ 0 w 7"/>
                <a:gd name="T5" fmla="*/ 0 h 14"/>
                <a:gd name="T6" fmla="*/ 0 w 7"/>
                <a:gd name="T7" fmla="*/ 14 h 14"/>
                <a:gd name="T8" fmla="*/ 6 w 7"/>
                <a:gd name="T9" fmla="*/ 8 h 14"/>
                <a:gd name="T10" fmla="*/ 7 w 7"/>
                <a:gd name="T1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7" y="7"/>
                  </a:moveTo>
                  <a:cubicBezTo>
                    <a:pt x="6" y="5"/>
                    <a:pt x="5" y="3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8" name="íś1ídè"/>
            <p:cNvSpPr/>
            <p:nvPr/>
          </p:nvSpPr>
          <p:spPr bwMode="auto">
            <a:xfrm>
              <a:off x="8581818" y="3025056"/>
              <a:ext cx="58634" cy="15880"/>
            </a:xfrm>
            <a:custGeom>
              <a:avLst/>
              <a:gdLst>
                <a:gd name="T0" fmla="*/ 15 w 23"/>
                <a:gd name="T1" fmla="*/ 1 h 6"/>
                <a:gd name="T2" fmla="*/ 11 w 23"/>
                <a:gd name="T3" fmla="*/ 0 h 6"/>
                <a:gd name="T4" fmla="*/ 8 w 23"/>
                <a:gd name="T5" fmla="*/ 1 h 6"/>
                <a:gd name="T6" fmla="*/ 0 w 23"/>
                <a:gd name="T7" fmla="*/ 6 h 6"/>
                <a:gd name="T8" fmla="*/ 23 w 23"/>
                <a:gd name="T9" fmla="*/ 6 h 6"/>
                <a:gd name="T10" fmla="*/ 15 w 23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6">
                  <a:moveTo>
                    <a:pt x="15" y="1"/>
                  </a:move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6"/>
                    <a:pt x="23" y="6"/>
                    <a:pt x="23" y="6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9" name="ísḻîďê"/>
            <p:cNvSpPr/>
            <p:nvPr/>
          </p:nvSpPr>
          <p:spPr bwMode="auto">
            <a:xfrm>
              <a:off x="8523184" y="3069032"/>
              <a:ext cx="15880" cy="35425"/>
            </a:xfrm>
            <a:custGeom>
              <a:avLst/>
              <a:gdLst>
                <a:gd name="T0" fmla="*/ 6 w 6"/>
                <a:gd name="T1" fmla="*/ 14 h 14"/>
                <a:gd name="T2" fmla="*/ 6 w 6"/>
                <a:gd name="T3" fmla="*/ 0 h 14"/>
                <a:gd name="T4" fmla="*/ 4 w 6"/>
                <a:gd name="T5" fmla="*/ 2 h 14"/>
                <a:gd name="T6" fmla="*/ 0 w 6"/>
                <a:gd name="T7" fmla="*/ 7 h 14"/>
                <a:gd name="T8" fmla="*/ 1 w 6"/>
                <a:gd name="T9" fmla="*/ 8 h 14"/>
                <a:gd name="T10" fmla="*/ 6 w 6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6" y="14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3"/>
                    <a:pt x="1" y="5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lnTo>
                    <a:pt x="6" y="1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0" name="išlîḍè"/>
            <p:cNvSpPr/>
            <p:nvPr/>
          </p:nvSpPr>
          <p:spPr bwMode="auto">
            <a:xfrm>
              <a:off x="8642894" y="3095905"/>
              <a:ext cx="56190" cy="112381"/>
            </a:xfrm>
            <a:custGeom>
              <a:avLst/>
              <a:gdLst>
                <a:gd name="T0" fmla="*/ 0 w 22"/>
                <a:gd name="T1" fmla="*/ 23 h 44"/>
                <a:gd name="T2" fmla="*/ 5 w 22"/>
                <a:gd name="T3" fmla="*/ 27 h 44"/>
                <a:gd name="T4" fmla="*/ 7 w 22"/>
                <a:gd name="T5" fmla="*/ 29 h 44"/>
                <a:gd name="T6" fmla="*/ 8 w 22"/>
                <a:gd name="T7" fmla="*/ 31 h 44"/>
                <a:gd name="T8" fmla="*/ 21 w 22"/>
                <a:gd name="T9" fmla="*/ 43 h 44"/>
                <a:gd name="T10" fmla="*/ 21 w 22"/>
                <a:gd name="T11" fmla="*/ 44 h 44"/>
                <a:gd name="T12" fmla="*/ 22 w 22"/>
                <a:gd name="T13" fmla="*/ 41 h 44"/>
                <a:gd name="T14" fmla="*/ 22 w 22"/>
                <a:gd name="T15" fmla="*/ 0 h 44"/>
                <a:gd name="T16" fmla="*/ 0 w 22"/>
                <a:gd name="T17" fmla="*/ 2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4">
                  <a:moveTo>
                    <a:pt x="0" y="23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4"/>
                  </a:cubicBezTo>
                  <a:cubicBezTo>
                    <a:pt x="22" y="43"/>
                    <a:pt x="22" y="42"/>
                    <a:pt x="22" y="41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1" name="ï$lîḑé"/>
            <p:cNvSpPr/>
            <p:nvPr/>
          </p:nvSpPr>
          <p:spPr bwMode="auto">
            <a:xfrm>
              <a:off x="8534178" y="3137437"/>
              <a:ext cx="151470" cy="73292"/>
            </a:xfrm>
            <a:custGeom>
              <a:avLst/>
              <a:gdLst>
                <a:gd name="T0" fmla="*/ 45 w 60"/>
                <a:gd name="T1" fmla="*/ 13 h 29"/>
                <a:gd name="T2" fmla="*/ 43 w 60"/>
                <a:gd name="T3" fmla="*/ 11 h 29"/>
                <a:gd name="T4" fmla="*/ 41 w 60"/>
                <a:gd name="T5" fmla="*/ 9 h 29"/>
                <a:gd name="T6" fmla="*/ 40 w 60"/>
                <a:gd name="T7" fmla="*/ 8 h 29"/>
                <a:gd name="T8" fmla="*/ 38 w 60"/>
                <a:gd name="T9" fmla="*/ 7 h 29"/>
                <a:gd name="T10" fmla="*/ 33 w 60"/>
                <a:gd name="T11" fmla="*/ 1 h 29"/>
                <a:gd name="T12" fmla="*/ 30 w 60"/>
                <a:gd name="T13" fmla="*/ 0 h 29"/>
                <a:gd name="T14" fmla="*/ 28 w 60"/>
                <a:gd name="T15" fmla="*/ 1 h 29"/>
                <a:gd name="T16" fmla="*/ 22 w 60"/>
                <a:gd name="T17" fmla="*/ 7 h 29"/>
                <a:gd name="T18" fmla="*/ 21 w 60"/>
                <a:gd name="T19" fmla="*/ 8 h 29"/>
                <a:gd name="T20" fmla="*/ 20 w 60"/>
                <a:gd name="T21" fmla="*/ 9 h 29"/>
                <a:gd name="T22" fmla="*/ 18 w 60"/>
                <a:gd name="T23" fmla="*/ 11 h 29"/>
                <a:gd name="T24" fmla="*/ 16 w 60"/>
                <a:gd name="T25" fmla="*/ 13 h 29"/>
                <a:gd name="T26" fmla="*/ 14 w 60"/>
                <a:gd name="T27" fmla="*/ 15 h 29"/>
                <a:gd name="T28" fmla="*/ 0 w 60"/>
                <a:gd name="T29" fmla="*/ 29 h 29"/>
                <a:gd name="T30" fmla="*/ 60 w 60"/>
                <a:gd name="T31" fmla="*/ 29 h 29"/>
                <a:gd name="T32" fmla="*/ 46 w 60"/>
                <a:gd name="T33" fmla="*/ 15 h 29"/>
                <a:gd name="T34" fmla="*/ 45 w 60"/>
                <a:gd name="T35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29">
                  <a:moveTo>
                    <a:pt x="45" y="13"/>
                  </a:moveTo>
                  <a:cubicBezTo>
                    <a:pt x="43" y="11"/>
                    <a:pt x="43" y="11"/>
                    <a:pt x="43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1" y="0"/>
                    <a:pt x="30" y="0"/>
                  </a:cubicBezTo>
                  <a:cubicBezTo>
                    <a:pt x="29" y="0"/>
                    <a:pt x="29" y="0"/>
                    <a:pt x="28" y="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5" y="1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2" name="išlíďé"/>
            <p:cNvSpPr/>
            <p:nvPr/>
          </p:nvSpPr>
          <p:spPr bwMode="auto">
            <a:xfrm>
              <a:off x="8520741" y="3095905"/>
              <a:ext cx="56190" cy="112381"/>
            </a:xfrm>
            <a:custGeom>
              <a:avLst/>
              <a:gdLst>
                <a:gd name="T0" fmla="*/ 16 w 22"/>
                <a:gd name="T1" fmla="*/ 29 h 44"/>
                <a:gd name="T2" fmla="*/ 18 w 22"/>
                <a:gd name="T3" fmla="*/ 27 h 44"/>
                <a:gd name="T4" fmla="*/ 22 w 22"/>
                <a:gd name="T5" fmla="*/ 23 h 44"/>
                <a:gd name="T6" fmla="*/ 11 w 22"/>
                <a:gd name="T7" fmla="*/ 11 h 44"/>
                <a:gd name="T8" fmla="*/ 9 w 22"/>
                <a:gd name="T9" fmla="*/ 9 h 44"/>
                <a:gd name="T10" fmla="*/ 7 w 22"/>
                <a:gd name="T11" fmla="*/ 8 h 44"/>
                <a:gd name="T12" fmla="*/ 0 w 22"/>
                <a:gd name="T13" fmla="*/ 0 h 44"/>
                <a:gd name="T14" fmla="*/ 0 w 22"/>
                <a:gd name="T15" fmla="*/ 41 h 44"/>
                <a:gd name="T16" fmla="*/ 1 w 22"/>
                <a:gd name="T17" fmla="*/ 44 h 44"/>
                <a:gd name="T18" fmla="*/ 2 w 22"/>
                <a:gd name="T19" fmla="*/ 43 h 44"/>
                <a:gd name="T20" fmla="*/ 14 w 22"/>
                <a:gd name="T21" fmla="*/ 31 h 44"/>
                <a:gd name="T22" fmla="*/ 16 w 22"/>
                <a:gd name="T23" fmla="*/ 2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44">
                  <a:moveTo>
                    <a:pt x="16" y="2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1" y="43"/>
                    <a:pt x="1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4" y="31"/>
                    <a:pt x="14" y="31"/>
                    <a:pt x="14" y="31"/>
                  </a:cubicBezTo>
                  <a:lnTo>
                    <a:pt x="16" y="2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3" name="íŝlîdê"/>
            <p:cNvSpPr/>
            <p:nvPr/>
          </p:nvSpPr>
          <p:spPr bwMode="auto">
            <a:xfrm>
              <a:off x="7655896" y="3635822"/>
              <a:ext cx="19545" cy="63520"/>
            </a:xfrm>
            <a:custGeom>
              <a:avLst/>
              <a:gdLst>
                <a:gd name="T0" fmla="*/ 4 w 8"/>
                <a:gd name="T1" fmla="*/ 0 h 25"/>
                <a:gd name="T2" fmla="*/ 0 w 8"/>
                <a:gd name="T3" fmla="*/ 5 h 25"/>
                <a:gd name="T4" fmla="*/ 0 w 8"/>
                <a:gd name="T5" fmla="*/ 21 h 25"/>
                <a:gd name="T6" fmla="*/ 4 w 8"/>
                <a:gd name="T7" fmla="*/ 25 h 25"/>
                <a:gd name="T8" fmla="*/ 8 w 8"/>
                <a:gd name="T9" fmla="*/ 21 h 25"/>
                <a:gd name="T10" fmla="*/ 8 w 8"/>
                <a:gd name="T11" fmla="*/ 5 h 25"/>
                <a:gd name="T12" fmla="*/ 4 w 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5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6" y="25"/>
                    <a:pt x="8" y="23"/>
                    <a:pt x="8" y="2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4" name="ïṩḷíḓè"/>
            <p:cNvSpPr/>
            <p:nvPr/>
          </p:nvSpPr>
          <p:spPr bwMode="auto">
            <a:xfrm>
              <a:off x="7779271" y="3635822"/>
              <a:ext cx="20766" cy="63520"/>
            </a:xfrm>
            <a:custGeom>
              <a:avLst/>
              <a:gdLst>
                <a:gd name="T0" fmla="*/ 4 w 8"/>
                <a:gd name="T1" fmla="*/ 0 h 25"/>
                <a:gd name="T2" fmla="*/ 0 w 8"/>
                <a:gd name="T3" fmla="*/ 5 h 25"/>
                <a:gd name="T4" fmla="*/ 0 w 8"/>
                <a:gd name="T5" fmla="*/ 21 h 25"/>
                <a:gd name="T6" fmla="*/ 4 w 8"/>
                <a:gd name="T7" fmla="*/ 25 h 25"/>
                <a:gd name="T8" fmla="*/ 8 w 8"/>
                <a:gd name="T9" fmla="*/ 21 h 25"/>
                <a:gd name="T10" fmla="*/ 8 w 8"/>
                <a:gd name="T11" fmla="*/ 5 h 25"/>
                <a:gd name="T12" fmla="*/ 4 w 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5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7" y="25"/>
                    <a:pt x="8" y="23"/>
                    <a:pt x="8" y="2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5" name="îSľïḑe"/>
            <p:cNvSpPr/>
            <p:nvPr/>
          </p:nvSpPr>
          <p:spPr bwMode="auto">
            <a:xfrm>
              <a:off x="7622915" y="3673690"/>
              <a:ext cx="210104" cy="58634"/>
            </a:xfrm>
            <a:custGeom>
              <a:avLst/>
              <a:gdLst>
                <a:gd name="T0" fmla="*/ 79 w 83"/>
                <a:gd name="T1" fmla="*/ 0 h 23"/>
                <a:gd name="T2" fmla="*/ 75 w 83"/>
                <a:gd name="T3" fmla="*/ 0 h 23"/>
                <a:gd name="T4" fmla="*/ 75 w 83"/>
                <a:gd name="T5" fmla="*/ 6 h 23"/>
                <a:gd name="T6" fmla="*/ 66 w 83"/>
                <a:gd name="T7" fmla="*/ 14 h 23"/>
                <a:gd name="T8" fmla="*/ 58 w 83"/>
                <a:gd name="T9" fmla="*/ 6 h 23"/>
                <a:gd name="T10" fmla="*/ 58 w 83"/>
                <a:gd name="T11" fmla="*/ 0 h 23"/>
                <a:gd name="T12" fmla="*/ 25 w 83"/>
                <a:gd name="T13" fmla="*/ 0 h 23"/>
                <a:gd name="T14" fmla="*/ 25 w 83"/>
                <a:gd name="T15" fmla="*/ 6 h 23"/>
                <a:gd name="T16" fmla="*/ 17 w 83"/>
                <a:gd name="T17" fmla="*/ 14 h 23"/>
                <a:gd name="T18" fmla="*/ 9 w 83"/>
                <a:gd name="T19" fmla="*/ 6 h 23"/>
                <a:gd name="T20" fmla="*/ 9 w 83"/>
                <a:gd name="T21" fmla="*/ 0 h 23"/>
                <a:gd name="T22" fmla="*/ 5 w 83"/>
                <a:gd name="T23" fmla="*/ 0 h 23"/>
                <a:gd name="T24" fmla="*/ 0 w 83"/>
                <a:gd name="T25" fmla="*/ 4 h 23"/>
                <a:gd name="T26" fmla="*/ 0 w 83"/>
                <a:gd name="T27" fmla="*/ 16 h 23"/>
                <a:gd name="T28" fmla="*/ 0 w 83"/>
                <a:gd name="T29" fmla="*/ 23 h 23"/>
                <a:gd name="T30" fmla="*/ 7 w 83"/>
                <a:gd name="T31" fmla="*/ 23 h 23"/>
                <a:gd name="T32" fmla="*/ 77 w 83"/>
                <a:gd name="T33" fmla="*/ 23 h 23"/>
                <a:gd name="T34" fmla="*/ 83 w 83"/>
                <a:gd name="T35" fmla="*/ 23 h 23"/>
                <a:gd name="T36" fmla="*/ 83 w 83"/>
                <a:gd name="T37" fmla="*/ 16 h 23"/>
                <a:gd name="T38" fmla="*/ 83 w 83"/>
                <a:gd name="T39" fmla="*/ 4 h 23"/>
                <a:gd name="T40" fmla="*/ 79 w 83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23">
                  <a:moveTo>
                    <a:pt x="79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11"/>
                    <a:pt x="71" y="14"/>
                    <a:pt x="66" y="14"/>
                  </a:cubicBezTo>
                  <a:cubicBezTo>
                    <a:pt x="62" y="14"/>
                    <a:pt x="58" y="11"/>
                    <a:pt x="58" y="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11"/>
                    <a:pt x="21" y="14"/>
                    <a:pt x="17" y="14"/>
                  </a:cubicBezTo>
                  <a:cubicBezTo>
                    <a:pt x="12" y="14"/>
                    <a:pt x="9" y="11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2"/>
                    <a:pt x="81" y="0"/>
                    <a:pt x="79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6" name="îSļíḓe"/>
            <p:cNvSpPr/>
            <p:nvPr/>
          </p:nvSpPr>
          <p:spPr bwMode="auto">
            <a:xfrm>
              <a:off x="7622915" y="3742096"/>
              <a:ext cx="210104" cy="114824"/>
            </a:xfrm>
            <a:custGeom>
              <a:avLst/>
              <a:gdLst>
                <a:gd name="T0" fmla="*/ 0 w 83"/>
                <a:gd name="T1" fmla="*/ 0 h 45"/>
                <a:gd name="T2" fmla="*/ 0 w 83"/>
                <a:gd name="T3" fmla="*/ 41 h 45"/>
                <a:gd name="T4" fmla="*/ 5 w 83"/>
                <a:gd name="T5" fmla="*/ 45 h 45"/>
                <a:gd name="T6" fmla="*/ 79 w 83"/>
                <a:gd name="T7" fmla="*/ 45 h 45"/>
                <a:gd name="T8" fmla="*/ 83 w 83"/>
                <a:gd name="T9" fmla="*/ 41 h 45"/>
                <a:gd name="T10" fmla="*/ 83 w 83"/>
                <a:gd name="T11" fmla="*/ 0 h 45"/>
                <a:gd name="T12" fmla="*/ 0 w 83"/>
                <a:gd name="T13" fmla="*/ 0 h 45"/>
                <a:gd name="T14" fmla="*/ 75 w 83"/>
                <a:gd name="T15" fmla="*/ 37 h 45"/>
                <a:gd name="T16" fmla="*/ 9 w 83"/>
                <a:gd name="T17" fmla="*/ 37 h 45"/>
                <a:gd name="T18" fmla="*/ 9 w 83"/>
                <a:gd name="T19" fmla="*/ 8 h 45"/>
                <a:gd name="T20" fmla="*/ 75 w 83"/>
                <a:gd name="T21" fmla="*/ 8 h 45"/>
                <a:gd name="T22" fmla="*/ 75 w 83"/>
                <a:gd name="T23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45"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2" y="45"/>
                    <a:pt x="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81" y="45"/>
                    <a:pt x="83" y="43"/>
                    <a:pt x="83" y="41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  <a:moveTo>
                    <a:pt x="75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5" y="8"/>
                    <a:pt x="75" y="8"/>
                    <a:pt x="75" y="8"/>
                  </a:cubicBezTo>
                  <a:lnTo>
                    <a:pt x="75" y="3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7" name="îṧḷíḋe"/>
            <p:cNvSpPr/>
            <p:nvPr/>
          </p:nvSpPr>
          <p:spPr bwMode="auto">
            <a:xfrm>
              <a:off x="7236911" y="3885015"/>
              <a:ext cx="56190" cy="54969"/>
            </a:xfrm>
            <a:custGeom>
              <a:avLst/>
              <a:gdLst>
                <a:gd name="T0" fmla="*/ 0 w 22"/>
                <a:gd name="T1" fmla="*/ 10 h 22"/>
                <a:gd name="T2" fmla="*/ 6 w 22"/>
                <a:gd name="T3" fmla="*/ 16 h 22"/>
                <a:gd name="T4" fmla="*/ 12 w 22"/>
                <a:gd name="T5" fmla="*/ 22 h 22"/>
                <a:gd name="T6" fmla="*/ 18 w 22"/>
                <a:gd name="T7" fmla="*/ 17 h 22"/>
                <a:gd name="T8" fmla="*/ 20 w 22"/>
                <a:gd name="T9" fmla="*/ 14 h 22"/>
                <a:gd name="T10" fmla="*/ 20 w 22"/>
                <a:gd name="T11" fmla="*/ 8 h 22"/>
                <a:gd name="T12" fmla="*/ 14 w 22"/>
                <a:gd name="T13" fmla="*/ 2 h 22"/>
                <a:gd name="T14" fmla="*/ 8 w 22"/>
                <a:gd name="T15" fmla="*/ 2 h 22"/>
                <a:gd name="T16" fmla="*/ 6 w 22"/>
                <a:gd name="T17" fmla="*/ 5 h 22"/>
                <a:gd name="T18" fmla="*/ 0 w 22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0" y="10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2" y="12"/>
                    <a:pt x="22" y="10"/>
                    <a:pt x="20" y="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8" name="işliḋe"/>
            <p:cNvSpPr/>
            <p:nvPr/>
          </p:nvSpPr>
          <p:spPr bwMode="auto">
            <a:xfrm>
              <a:off x="7048795" y="3833711"/>
              <a:ext cx="218655" cy="240642"/>
            </a:xfrm>
            <a:custGeom>
              <a:avLst/>
              <a:gdLst>
                <a:gd name="T0" fmla="*/ 66 w 86"/>
                <a:gd name="T1" fmla="*/ 69 h 95"/>
                <a:gd name="T2" fmla="*/ 58 w 86"/>
                <a:gd name="T3" fmla="*/ 76 h 95"/>
                <a:gd name="T4" fmla="*/ 49 w 86"/>
                <a:gd name="T5" fmla="*/ 80 h 95"/>
                <a:gd name="T6" fmla="*/ 40 w 86"/>
                <a:gd name="T7" fmla="*/ 82 h 95"/>
                <a:gd name="T8" fmla="*/ 40 w 86"/>
                <a:gd name="T9" fmla="*/ 82 h 95"/>
                <a:gd name="T10" fmla="*/ 36 w 86"/>
                <a:gd name="T11" fmla="*/ 83 h 95"/>
                <a:gd name="T12" fmla="*/ 33 w 86"/>
                <a:gd name="T13" fmla="*/ 83 h 95"/>
                <a:gd name="T14" fmla="*/ 33 w 86"/>
                <a:gd name="T15" fmla="*/ 80 h 95"/>
                <a:gd name="T16" fmla="*/ 34 w 86"/>
                <a:gd name="T17" fmla="*/ 74 h 95"/>
                <a:gd name="T18" fmla="*/ 34 w 86"/>
                <a:gd name="T19" fmla="*/ 74 h 95"/>
                <a:gd name="T20" fmla="*/ 36 w 86"/>
                <a:gd name="T21" fmla="*/ 68 h 95"/>
                <a:gd name="T22" fmla="*/ 40 w 86"/>
                <a:gd name="T23" fmla="*/ 58 h 95"/>
                <a:gd name="T24" fmla="*/ 48 w 86"/>
                <a:gd name="T25" fmla="*/ 50 h 95"/>
                <a:gd name="T26" fmla="*/ 71 w 86"/>
                <a:gd name="T27" fmla="*/ 27 h 95"/>
                <a:gd name="T28" fmla="*/ 71 w 86"/>
                <a:gd name="T29" fmla="*/ 27 h 95"/>
                <a:gd name="T30" fmla="*/ 76 w 86"/>
                <a:gd name="T31" fmla="*/ 21 h 95"/>
                <a:gd name="T32" fmla="*/ 79 w 86"/>
                <a:gd name="T33" fmla="*/ 19 h 95"/>
                <a:gd name="T34" fmla="*/ 86 w 86"/>
                <a:gd name="T35" fmla="*/ 16 h 95"/>
                <a:gd name="T36" fmla="*/ 86 w 86"/>
                <a:gd name="T37" fmla="*/ 5 h 95"/>
                <a:gd name="T38" fmla="*/ 81 w 86"/>
                <a:gd name="T39" fmla="*/ 0 h 95"/>
                <a:gd name="T40" fmla="*/ 4 w 86"/>
                <a:gd name="T41" fmla="*/ 0 h 95"/>
                <a:gd name="T42" fmla="*/ 0 w 86"/>
                <a:gd name="T43" fmla="*/ 5 h 95"/>
                <a:gd name="T44" fmla="*/ 0 w 86"/>
                <a:gd name="T45" fmla="*/ 91 h 95"/>
                <a:gd name="T46" fmla="*/ 4 w 86"/>
                <a:gd name="T47" fmla="*/ 95 h 95"/>
                <a:gd name="T48" fmla="*/ 81 w 86"/>
                <a:gd name="T49" fmla="*/ 95 h 95"/>
                <a:gd name="T50" fmla="*/ 86 w 86"/>
                <a:gd name="T51" fmla="*/ 91 h 95"/>
                <a:gd name="T52" fmla="*/ 86 w 86"/>
                <a:gd name="T53" fmla="*/ 49 h 95"/>
                <a:gd name="T54" fmla="*/ 66 w 86"/>
                <a:gd name="T55" fmla="*/ 6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95">
                  <a:moveTo>
                    <a:pt x="66" y="69"/>
                  </a:moveTo>
                  <a:cubicBezTo>
                    <a:pt x="62" y="72"/>
                    <a:pt x="59" y="76"/>
                    <a:pt x="58" y="76"/>
                  </a:cubicBezTo>
                  <a:cubicBezTo>
                    <a:pt x="58" y="77"/>
                    <a:pt x="53" y="79"/>
                    <a:pt x="49" y="80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39" y="83"/>
                    <a:pt x="38" y="83"/>
                    <a:pt x="36" y="83"/>
                  </a:cubicBezTo>
                  <a:cubicBezTo>
                    <a:pt x="35" y="84"/>
                    <a:pt x="34" y="84"/>
                    <a:pt x="33" y="83"/>
                  </a:cubicBezTo>
                  <a:cubicBezTo>
                    <a:pt x="32" y="82"/>
                    <a:pt x="32" y="81"/>
                    <a:pt x="33" y="80"/>
                  </a:cubicBezTo>
                  <a:cubicBezTo>
                    <a:pt x="34" y="77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8" y="63"/>
                    <a:pt x="39" y="58"/>
                    <a:pt x="40" y="58"/>
                  </a:cubicBezTo>
                  <a:cubicBezTo>
                    <a:pt x="41" y="57"/>
                    <a:pt x="44" y="54"/>
                    <a:pt x="48" y="50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2" y="25"/>
                    <a:pt x="74" y="23"/>
                    <a:pt x="76" y="21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1" y="17"/>
                    <a:pt x="83" y="16"/>
                    <a:pt x="86" y="16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2"/>
                    <a:pt x="84" y="0"/>
                    <a:pt x="8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2" y="95"/>
                    <a:pt x="4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4" y="95"/>
                    <a:pt x="86" y="93"/>
                    <a:pt x="86" y="91"/>
                  </a:cubicBezTo>
                  <a:cubicBezTo>
                    <a:pt x="86" y="49"/>
                    <a:pt x="86" y="49"/>
                    <a:pt x="86" y="49"/>
                  </a:cubicBezTo>
                  <a:lnTo>
                    <a:pt x="66" y="6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9" name="ïṥḷíḓê"/>
            <p:cNvSpPr/>
            <p:nvPr/>
          </p:nvSpPr>
          <p:spPr bwMode="auto">
            <a:xfrm>
              <a:off x="7161176" y="3917997"/>
              <a:ext cx="98944" cy="97723"/>
            </a:xfrm>
            <a:custGeom>
              <a:avLst/>
              <a:gdLst>
                <a:gd name="T0" fmla="*/ 33 w 39"/>
                <a:gd name="T1" fmla="*/ 6 h 39"/>
                <a:gd name="T2" fmla="*/ 27 w 39"/>
                <a:gd name="T3" fmla="*/ 0 h 39"/>
                <a:gd name="T4" fmla="*/ 7 w 39"/>
                <a:gd name="T5" fmla="*/ 20 h 39"/>
                <a:gd name="T6" fmla="*/ 0 w 39"/>
                <a:gd name="T7" fmla="*/ 27 h 39"/>
                <a:gd name="T8" fmla="*/ 4 w 39"/>
                <a:gd name="T9" fmla="*/ 30 h 39"/>
                <a:gd name="T10" fmla="*/ 9 w 39"/>
                <a:gd name="T11" fmla="*/ 36 h 39"/>
                <a:gd name="T12" fmla="*/ 12 w 39"/>
                <a:gd name="T13" fmla="*/ 39 h 39"/>
                <a:gd name="T14" fmla="*/ 19 w 39"/>
                <a:gd name="T15" fmla="*/ 32 h 39"/>
                <a:gd name="T16" fmla="*/ 39 w 39"/>
                <a:gd name="T17" fmla="*/ 12 h 39"/>
                <a:gd name="T18" fmla="*/ 33 w 39"/>
                <a:gd name="T1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33" y="6"/>
                  </a:moveTo>
                  <a:cubicBezTo>
                    <a:pt x="31" y="4"/>
                    <a:pt x="28" y="2"/>
                    <a:pt x="27" y="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29"/>
                    <a:pt x="4" y="30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7"/>
                    <a:pt x="11" y="38"/>
                    <a:pt x="12" y="3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7" y="11"/>
                    <a:pt x="35" y="9"/>
                    <a:pt x="33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0" name="îṥľiďé"/>
            <p:cNvSpPr/>
            <p:nvPr/>
          </p:nvSpPr>
          <p:spPr bwMode="auto">
            <a:xfrm>
              <a:off x="7145296" y="3996175"/>
              <a:ext cx="35425" cy="35425"/>
            </a:xfrm>
            <a:custGeom>
              <a:avLst/>
              <a:gdLst>
                <a:gd name="T0" fmla="*/ 12 w 14"/>
                <a:gd name="T1" fmla="*/ 8 h 14"/>
                <a:gd name="T2" fmla="*/ 6 w 14"/>
                <a:gd name="T3" fmla="*/ 2 h 14"/>
                <a:gd name="T4" fmla="*/ 4 w 14"/>
                <a:gd name="T5" fmla="*/ 0 h 14"/>
                <a:gd name="T6" fmla="*/ 4 w 14"/>
                <a:gd name="T7" fmla="*/ 0 h 14"/>
                <a:gd name="T8" fmla="*/ 3 w 14"/>
                <a:gd name="T9" fmla="*/ 2 h 14"/>
                <a:gd name="T10" fmla="*/ 3 w 14"/>
                <a:gd name="T11" fmla="*/ 2 h 14"/>
                <a:gd name="T12" fmla="*/ 3 w 14"/>
                <a:gd name="T13" fmla="*/ 5 h 14"/>
                <a:gd name="T14" fmla="*/ 0 w 14"/>
                <a:gd name="T15" fmla="*/ 13 h 14"/>
                <a:gd name="T16" fmla="*/ 0 w 14"/>
                <a:gd name="T17" fmla="*/ 14 h 14"/>
                <a:gd name="T18" fmla="*/ 1 w 14"/>
                <a:gd name="T19" fmla="*/ 14 h 14"/>
                <a:gd name="T20" fmla="*/ 9 w 14"/>
                <a:gd name="T21" fmla="*/ 12 h 14"/>
                <a:gd name="T22" fmla="*/ 12 w 14"/>
                <a:gd name="T23" fmla="*/ 11 h 14"/>
                <a:gd name="T24" fmla="*/ 12 w 14"/>
                <a:gd name="T25" fmla="*/ 11 h 14"/>
                <a:gd name="T26" fmla="*/ 14 w 14"/>
                <a:gd name="T27" fmla="*/ 10 h 14"/>
                <a:gd name="T28" fmla="*/ 14 w 14"/>
                <a:gd name="T29" fmla="*/ 10 h 14"/>
                <a:gd name="T30" fmla="*/ 12 w 14"/>
                <a:gd name="T3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4">
                  <a:moveTo>
                    <a:pt x="12" y="8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3" y="9"/>
                    <a:pt x="12" y="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1" name="i$liḓê"/>
            <p:cNvSpPr/>
            <p:nvPr/>
          </p:nvSpPr>
          <p:spPr bwMode="auto">
            <a:xfrm>
              <a:off x="6617594" y="2871143"/>
              <a:ext cx="254079" cy="54969"/>
            </a:xfrm>
            <a:custGeom>
              <a:avLst/>
              <a:gdLst>
                <a:gd name="T0" fmla="*/ 100 w 100"/>
                <a:gd name="T1" fmla="*/ 22 h 22"/>
                <a:gd name="T2" fmla="*/ 100 w 100"/>
                <a:gd name="T3" fmla="*/ 4 h 22"/>
                <a:gd name="T4" fmla="*/ 95 w 100"/>
                <a:gd name="T5" fmla="*/ 0 h 22"/>
                <a:gd name="T6" fmla="*/ 4 w 100"/>
                <a:gd name="T7" fmla="*/ 0 h 22"/>
                <a:gd name="T8" fmla="*/ 0 w 100"/>
                <a:gd name="T9" fmla="*/ 4 h 22"/>
                <a:gd name="T10" fmla="*/ 0 w 100"/>
                <a:gd name="T11" fmla="*/ 22 h 22"/>
                <a:gd name="T12" fmla="*/ 100 w 100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2">
                  <a:moveTo>
                    <a:pt x="100" y="22"/>
                  </a:moveTo>
                  <a:cubicBezTo>
                    <a:pt x="100" y="4"/>
                    <a:pt x="100" y="4"/>
                    <a:pt x="100" y="4"/>
                  </a:cubicBezTo>
                  <a:cubicBezTo>
                    <a:pt x="100" y="2"/>
                    <a:pt x="98" y="0"/>
                    <a:pt x="9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00" y="2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2" name="iSḻiďè"/>
            <p:cNvSpPr/>
            <p:nvPr/>
          </p:nvSpPr>
          <p:spPr bwMode="auto">
            <a:xfrm>
              <a:off x="6617594" y="2939549"/>
              <a:ext cx="254079" cy="160021"/>
            </a:xfrm>
            <a:custGeom>
              <a:avLst/>
              <a:gdLst>
                <a:gd name="T0" fmla="*/ 0 w 100"/>
                <a:gd name="T1" fmla="*/ 0 h 63"/>
                <a:gd name="T2" fmla="*/ 0 w 100"/>
                <a:gd name="T3" fmla="*/ 59 h 63"/>
                <a:gd name="T4" fmla="*/ 4 w 100"/>
                <a:gd name="T5" fmla="*/ 63 h 63"/>
                <a:gd name="T6" fmla="*/ 95 w 100"/>
                <a:gd name="T7" fmla="*/ 63 h 63"/>
                <a:gd name="T8" fmla="*/ 100 w 100"/>
                <a:gd name="T9" fmla="*/ 59 h 63"/>
                <a:gd name="T10" fmla="*/ 100 w 100"/>
                <a:gd name="T11" fmla="*/ 0 h 63"/>
                <a:gd name="T12" fmla="*/ 0 w 100"/>
                <a:gd name="T13" fmla="*/ 0 h 63"/>
                <a:gd name="T14" fmla="*/ 91 w 100"/>
                <a:gd name="T15" fmla="*/ 54 h 63"/>
                <a:gd name="T16" fmla="*/ 9 w 100"/>
                <a:gd name="T17" fmla="*/ 54 h 63"/>
                <a:gd name="T18" fmla="*/ 9 w 100"/>
                <a:gd name="T19" fmla="*/ 9 h 63"/>
                <a:gd name="T20" fmla="*/ 91 w 100"/>
                <a:gd name="T21" fmla="*/ 9 h 63"/>
                <a:gd name="T22" fmla="*/ 91 w 100"/>
                <a:gd name="T23" fmla="*/ 5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63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2" y="63"/>
                    <a:pt x="4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8" y="63"/>
                    <a:pt x="100" y="61"/>
                    <a:pt x="100" y="59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0" y="0"/>
                  </a:lnTo>
                  <a:close/>
                  <a:moveTo>
                    <a:pt x="91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1" y="9"/>
                    <a:pt x="91" y="9"/>
                    <a:pt x="91" y="9"/>
                  </a:cubicBezTo>
                  <a:lnTo>
                    <a:pt x="91" y="5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3" name="iṩlídê"/>
            <p:cNvSpPr/>
            <p:nvPr/>
          </p:nvSpPr>
          <p:spPr bwMode="auto">
            <a:xfrm>
              <a:off x="6784944" y="3025056"/>
              <a:ext cx="45197" cy="35425"/>
            </a:xfrm>
            <a:custGeom>
              <a:avLst/>
              <a:gdLst>
                <a:gd name="T0" fmla="*/ 18 w 18"/>
                <a:gd name="T1" fmla="*/ 9 h 14"/>
                <a:gd name="T2" fmla="*/ 13 w 18"/>
                <a:gd name="T3" fmla="*/ 14 h 14"/>
                <a:gd name="T4" fmla="*/ 4 w 18"/>
                <a:gd name="T5" fmla="*/ 14 h 14"/>
                <a:gd name="T6" fmla="*/ 0 w 18"/>
                <a:gd name="T7" fmla="*/ 9 h 14"/>
                <a:gd name="T8" fmla="*/ 0 w 18"/>
                <a:gd name="T9" fmla="*/ 5 h 14"/>
                <a:gd name="T10" fmla="*/ 4 w 18"/>
                <a:gd name="T11" fmla="*/ 0 h 14"/>
                <a:gd name="T12" fmla="*/ 13 w 18"/>
                <a:gd name="T13" fmla="*/ 0 h 14"/>
                <a:gd name="T14" fmla="*/ 18 w 18"/>
                <a:gd name="T15" fmla="*/ 5 h 14"/>
                <a:gd name="T16" fmla="*/ 18 w 18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4">
                  <a:moveTo>
                    <a:pt x="18" y="9"/>
                  </a:moveTo>
                  <a:cubicBezTo>
                    <a:pt x="18" y="12"/>
                    <a:pt x="16" y="14"/>
                    <a:pt x="1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5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4" name="iṡḷíḋê"/>
            <p:cNvSpPr/>
            <p:nvPr/>
          </p:nvSpPr>
          <p:spPr bwMode="auto">
            <a:xfrm>
              <a:off x="6784944" y="2979860"/>
              <a:ext cx="45197" cy="32982"/>
            </a:xfrm>
            <a:custGeom>
              <a:avLst/>
              <a:gdLst>
                <a:gd name="T0" fmla="*/ 18 w 18"/>
                <a:gd name="T1" fmla="*/ 9 h 13"/>
                <a:gd name="T2" fmla="*/ 13 w 18"/>
                <a:gd name="T3" fmla="*/ 13 h 13"/>
                <a:gd name="T4" fmla="*/ 4 w 18"/>
                <a:gd name="T5" fmla="*/ 13 h 13"/>
                <a:gd name="T6" fmla="*/ 0 w 18"/>
                <a:gd name="T7" fmla="*/ 9 h 13"/>
                <a:gd name="T8" fmla="*/ 0 w 18"/>
                <a:gd name="T9" fmla="*/ 4 h 13"/>
                <a:gd name="T10" fmla="*/ 4 w 18"/>
                <a:gd name="T11" fmla="*/ 0 h 13"/>
                <a:gd name="T12" fmla="*/ 13 w 18"/>
                <a:gd name="T13" fmla="*/ 0 h 13"/>
                <a:gd name="T14" fmla="*/ 18 w 18"/>
                <a:gd name="T15" fmla="*/ 4 h 13"/>
                <a:gd name="T16" fmla="*/ 18 w 18"/>
                <a:gd name="T1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3">
                  <a:moveTo>
                    <a:pt x="18" y="9"/>
                  </a:moveTo>
                  <a:cubicBezTo>
                    <a:pt x="18" y="11"/>
                    <a:pt x="16" y="13"/>
                    <a:pt x="1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4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5" name="íṡlîḓe"/>
            <p:cNvSpPr/>
            <p:nvPr/>
          </p:nvSpPr>
          <p:spPr bwMode="auto">
            <a:xfrm>
              <a:off x="6721424" y="3025056"/>
              <a:ext cx="45197" cy="35425"/>
            </a:xfrm>
            <a:custGeom>
              <a:avLst/>
              <a:gdLst>
                <a:gd name="T0" fmla="*/ 18 w 18"/>
                <a:gd name="T1" fmla="*/ 9 h 14"/>
                <a:gd name="T2" fmla="*/ 13 w 18"/>
                <a:gd name="T3" fmla="*/ 14 h 14"/>
                <a:gd name="T4" fmla="*/ 4 w 18"/>
                <a:gd name="T5" fmla="*/ 14 h 14"/>
                <a:gd name="T6" fmla="*/ 0 w 18"/>
                <a:gd name="T7" fmla="*/ 9 h 14"/>
                <a:gd name="T8" fmla="*/ 0 w 18"/>
                <a:gd name="T9" fmla="*/ 5 h 14"/>
                <a:gd name="T10" fmla="*/ 4 w 18"/>
                <a:gd name="T11" fmla="*/ 0 h 14"/>
                <a:gd name="T12" fmla="*/ 13 w 18"/>
                <a:gd name="T13" fmla="*/ 0 h 14"/>
                <a:gd name="T14" fmla="*/ 18 w 18"/>
                <a:gd name="T15" fmla="*/ 5 h 14"/>
                <a:gd name="T16" fmla="*/ 18 w 18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4">
                  <a:moveTo>
                    <a:pt x="18" y="9"/>
                  </a:moveTo>
                  <a:cubicBezTo>
                    <a:pt x="18" y="12"/>
                    <a:pt x="16" y="14"/>
                    <a:pt x="1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5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6" name="îŝḷíḋê"/>
            <p:cNvSpPr/>
            <p:nvPr/>
          </p:nvSpPr>
          <p:spPr bwMode="auto">
            <a:xfrm>
              <a:off x="6721424" y="2979860"/>
              <a:ext cx="45197" cy="32982"/>
            </a:xfrm>
            <a:custGeom>
              <a:avLst/>
              <a:gdLst>
                <a:gd name="T0" fmla="*/ 18 w 18"/>
                <a:gd name="T1" fmla="*/ 9 h 13"/>
                <a:gd name="T2" fmla="*/ 13 w 18"/>
                <a:gd name="T3" fmla="*/ 13 h 13"/>
                <a:gd name="T4" fmla="*/ 4 w 18"/>
                <a:gd name="T5" fmla="*/ 13 h 13"/>
                <a:gd name="T6" fmla="*/ 0 w 18"/>
                <a:gd name="T7" fmla="*/ 9 h 13"/>
                <a:gd name="T8" fmla="*/ 0 w 18"/>
                <a:gd name="T9" fmla="*/ 4 h 13"/>
                <a:gd name="T10" fmla="*/ 4 w 18"/>
                <a:gd name="T11" fmla="*/ 0 h 13"/>
                <a:gd name="T12" fmla="*/ 13 w 18"/>
                <a:gd name="T13" fmla="*/ 0 h 13"/>
                <a:gd name="T14" fmla="*/ 18 w 18"/>
                <a:gd name="T15" fmla="*/ 4 h 13"/>
                <a:gd name="T16" fmla="*/ 18 w 18"/>
                <a:gd name="T1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3">
                  <a:moveTo>
                    <a:pt x="18" y="9"/>
                  </a:moveTo>
                  <a:cubicBezTo>
                    <a:pt x="18" y="11"/>
                    <a:pt x="16" y="13"/>
                    <a:pt x="1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4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7" name="ïSliḋe"/>
            <p:cNvSpPr/>
            <p:nvPr/>
          </p:nvSpPr>
          <p:spPr bwMode="auto">
            <a:xfrm>
              <a:off x="6657904" y="3025056"/>
              <a:ext cx="46418" cy="35425"/>
            </a:xfrm>
            <a:custGeom>
              <a:avLst/>
              <a:gdLst>
                <a:gd name="T0" fmla="*/ 18 w 18"/>
                <a:gd name="T1" fmla="*/ 9 h 14"/>
                <a:gd name="T2" fmla="*/ 13 w 18"/>
                <a:gd name="T3" fmla="*/ 14 h 14"/>
                <a:gd name="T4" fmla="*/ 4 w 18"/>
                <a:gd name="T5" fmla="*/ 14 h 14"/>
                <a:gd name="T6" fmla="*/ 0 w 18"/>
                <a:gd name="T7" fmla="*/ 9 h 14"/>
                <a:gd name="T8" fmla="*/ 0 w 18"/>
                <a:gd name="T9" fmla="*/ 5 h 14"/>
                <a:gd name="T10" fmla="*/ 4 w 18"/>
                <a:gd name="T11" fmla="*/ 0 h 14"/>
                <a:gd name="T12" fmla="*/ 13 w 18"/>
                <a:gd name="T13" fmla="*/ 0 h 14"/>
                <a:gd name="T14" fmla="*/ 18 w 18"/>
                <a:gd name="T15" fmla="*/ 5 h 14"/>
                <a:gd name="T16" fmla="*/ 18 w 18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4">
                  <a:moveTo>
                    <a:pt x="18" y="9"/>
                  </a:moveTo>
                  <a:cubicBezTo>
                    <a:pt x="18" y="12"/>
                    <a:pt x="16" y="14"/>
                    <a:pt x="1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5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8" name="íṣḷídè"/>
            <p:cNvSpPr/>
            <p:nvPr/>
          </p:nvSpPr>
          <p:spPr bwMode="auto">
            <a:xfrm>
              <a:off x="6657904" y="2979860"/>
              <a:ext cx="46418" cy="32982"/>
            </a:xfrm>
            <a:custGeom>
              <a:avLst/>
              <a:gdLst>
                <a:gd name="T0" fmla="*/ 18 w 18"/>
                <a:gd name="T1" fmla="*/ 9 h 13"/>
                <a:gd name="T2" fmla="*/ 13 w 18"/>
                <a:gd name="T3" fmla="*/ 13 h 13"/>
                <a:gd name="T4" fmla="*/ 4 w 18"/>
                <a:gd name="T5" fmla="*/ 13 h 13"/>
                <a:gd name="T6" fmla="*/ 0 w 18"/>
                <a:gd name="T7" fmla="*/ 9 h 13"/>
                <a:gd name="T8" fmla="*/ 0 w 18"/>
                <a:gd name="T9" fmla="*/ 4 h 13"/>
                <a:gd name="T10" fmla="*/ 4 w 18"/>
                <a:gd name="T11" fmla="*/ 0 h 13"/>
                <a:gd name="T12" fmla="*/ 13 w 18"/>
                <a:gd name="T13" fmla="*/ 0 h 13"/>
                <a:gd name="T14" fmla="*/ 18 w 18"/>
                <a:gd name="T15" fmla="*/ 4 h 13"/>
                <a:gd name="T16" fmla="*/ 18 w 18"/>
                <a:gd name="T1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3">
                  <a:moveTo>
                    <a:pt x="18" y="9"/>
                  </a:moveTo>
                  <a:cubicBezTo>
                    <a:pt x="18" y="11"/>
                    <a:pt x="16" y="13"/>
                    <a:pt x="1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4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9" name="î$ļîďé"/>
            <p:cNvSpPr/>
            <p:nvPr/>
          </p:nvSpPr>
          <p:spPr bwMode="auto">
            <a:xfrm>
              <a:off x="8186041" y="2830833"/>
              <a:ext cx="35425" cy="35425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0" name="îş1íḓè"/>
            <p:cNvSpPr/>
            <p:nvPr/>
          </p:nvSpPr>
          <p:spPr bwMode="auto">
            <a:xfrm>
              <a:off x="8115193" y="2857707"/>
              <a:ext cx="177123" cy="129482"/>
            </a:xfrm>
            <a:custGeom>
              <a:avLst/>
              <a:gdLst>
                <a:gd name="T0" fmla="*/ 68 w 70"/>
                <a:gd name="T1" fmla="*/ 46 h 51"/>
                <a:gd name="T2" fmla="*/ 60 w 70"/>
                <a:gd name="T3" fmla="*/ 36 h 51"/>
                <a:gd name="T4" fmla="*/ 60 w 70"/>
                <a:gd name="T5" fmla="*/ 35 h 51"/>
                <a:gd name="T6" fmla="*/ 44 w 70"/>
                <a:gd name="T7" fmla="*/ 0 h 51"/>
                <a:gd name="T8" fmla="*/ 35 w 70"/>
                <a:gd name="T9" fmla="*/ 6 h 51"/>
                <a:gd name="T10" fmla="*/ 26 w 70"/>
                <a:gd name="T11" fmla="*/ 0 h 51"/>
                <a:gd name="T12" fmla="*/ 10 w 70"/>
                <a:gd name="T13" fmla="*/ 35 h 51"/>
                <a:gd name="T14" fmla="*/ 10 w 70"/>
                <a:gd name="T15" fmla="*/ 36 h 51"/>
                <a:gd name="T16" fmla="*/ 2 w 70"/>
                <a:gd name="T17" fmla="*/ 46 h 51"/>
                <a:gd name="T18" fmla="*/ 5 w 70"/>
                <a:gd name="T19" fmla="*/ 51 h 51"/>
                <a:gd name="T20" fmla="*/ 65 w 70"/>
                <a:gd name="T21" fmla="*/ 51 h 51"/>
                <a:gd name="T22" fmla="*/ 68 w 70"/>
                <a:gd name="T23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51">
                  <a:moveTo>
                    <a:pt x="68" y="4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5"/>
                  </a:cubicBezTo>
                  <a:cubicBezTo>
                    <a:pt x="60" y="19"/>
                    <a:pt x="55" y="5"/>
                    <a:pt x="44" y="0"/>
                  </a:cubicBezTo>
                  <a:cubicBezTo>
                    <a:pt x="43" y="3"/>
                    <a:pt x="39" y="6"/>
                    <a:pt x="35" y="6"/>
                  </a:cubicBezTo>
                  <a:cubicBezTo>
                    <a:pt x="31" y="6"/>
                    <a:pt x="27" y="3"/>
                    <a:pt x="26" y="0"/>
                  </a:cubicBezTo>
                  <a:cubicBezTo>
                    <a:pt x="15" y="5"/>
                    <a:pt x="10" y="19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9"/>
                    <a:pt x="1" y="51"/>
                    <a:pt x="5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9" y="51"/>
                    <a:pt x="70" y="49"/>
                    <a:pt x="68" y="4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1" name="îślîḍe"/>
            <p:cNvSpPr/>
            <p:nvPr/>
          </p:nvSpPr>
          <p:spPr bwMode="auto">
            <a:xfrm>
              <a:off x="8188484" y="2994519"/>
              <a:ext cx="30539" cy="13437"/>
            </a:xfrm>
            <a:custGeom>
              <a:avLst/>
              <a:gdLst>
                <a:gd name="T0" fmla="*/ 0 w 12"/>
                <a:gd name="T1" fmla="*/ 0 h 5"/>
                <a:gd name="T2" fmla="*/ 6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0" y="3"/>
                    <a:pt x="3" y="5"/>
                    <a:pt x="6" y="5"/>
                  </a:cubicBezTo>
                  <a:cubicBezTo>
                    <a:pt x="9" y="5"/>
                    <a:pt x="12" y="3"/>
                    <a:pt x="1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2" name="îşlíḑê"/>
            <p:cNvSpPr/>
            <p:nvPr/>
          </p:nvSpPr>
          <p:spPr bwMode="auto">
            <a:xfrm>
              <a:off x="8716186" y="3340212"/>
              <a:ext cx="162464" cy="37868"/>
            </a:xfrm>
            <a:custGeom>
              <a:avLst/>
              <a:gdLst>
                <a:gd name="T0" fmla="*/ 59 w 64"/>
                <a:gd name="T1" fmla="*/ 15 h 15"/>
                <a:gd name="T2" fmla="*/ 64 w 64"/>
                <a:gd name="T3" fmla="*/ 15 h 15"/>
                <a:gd name="T4" fmla="*/ 64 w 64"/>
                <a:gd name="T5" fmla="*/ 9 h 15"/>
                <a:gd name="T6" fmla="*/ 64 w 64"/>
                <a:gd name="T7" fmla="*/ 4 h 15"/>
                <a:gd name="T8" fmla="*/ 61 w 64"/>
                <a:gd name="T9" fmla="*/ 0 h 15"/>
                <a:gd name="T10" fmla="*/ 3 w 64"/>
                <a:gd name="T11" fmla="*/ 0 h 15"/>
                <a:gd name="T12" fmla="*/ 0 w 64"/>
                <a:gd name="T13" fmla="*/ 4 h 15"/>
                <a:gd name="T14" fmla="*/ 0 w 64"/>
                <a:gd name="T15" fmla="*/ 9 h 15"/>
                <a:gd name="T16" fmla="*/ 0 w 64"/>
                <a:gd name="T17" fmla="*/ 15 h 15"/>
                <a:gd name="T18" fmla="*/ 5 w 64"/>
                <a:gd name="T19" fmla="*/ 15 h 15"/>
                <a:gd name="T20" fmla="*/ 59 w 64"/>
                <a:gd name="T2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5">
                  <a:moveTo>
                    <a:pt x="59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3" y="0"/>
                    <a:pt x="6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59" y="1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3" name="íš1îďé"/>
            <p:cNvSpPr/>
            <p:nvPr/>
          </p:nvSpPr>
          <p:spPr bwMode="auto">
            <a:xfrm>
              <a:off x="8762605" y="3317003"/>
              <a:ext cx="70849" cy="14658"/>
            </a:xfrm>
            <a:custGeom>
              <a:avLst/>
              <a:gdLst>
                <a:gd name="T0" fmla="*/ 28 w 28"/>
                <a:gd name="T1" fmla="*/ 6 h 6"/>
                <a:gd name="T2" fmla="*/ 28 w 28"/>
                <a:gd name="T3" fmla="*/ 4 h 6"/>
                <a:gd name="T4" fmla="*/ 25 w 28"/>
                <a:gd name="T5" fmla="*/ 0 h 6"/>
                <a:gd name="T6" fmla="*/ 3 w 28"/>
                <a:gd name="T7" fmla="*/ 0 h 6"/>
                <a:gd name="T8" fmla="*/ 0 w 28"/>
                <a:gd name="T9" fmla="*/ 4 h 6"/>
                <a:gd name="T10" fmla="*/ 0 w 28"/>
                <a:gd name="T11" fmla="*/ 6 h 6"/>
                <a:gd name="T12" fmla="*/ 28 w 2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">
                  <a:moveTo>
                    <a:pt x="28" y="6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2"/>
                    <a:pt x="27" y="0"/>
                    <a:pt x="2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28" y="6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4" name="íşlidè"/>
            <p:cNvSpPr/>
            <p:nvPr/>
          </p:nvSpPr>
          <p:spPr bwMode="auto">
            <a:xfrm>
              <a:off x="8723516" y="3385409"/>
              <a:ext cx="147806" cy="118489"/>
            </a:xfrm>
            <a:custGeom>
              <a:avLst/>
              <a:gdLst>
                <a:gd name="T0" fmla="*/ 0 w 58"/>
                <a:gd name="T1" fmla="*/ 0 h 47"/>
                <a:gd name="T2" fmla="*/ 0 w 58"/>
                <a:gd name="T3" fmla="*/ 43 h 47"/>
                <a:gd name="T4" fmla="*/ 4 w 58"/>
                <a:gd name="T5" fmla="*/ 47 h 47"/>
                <a:gd name="T6" fmla="*/ 54 w 58"/>
                <a:gd name="T7" fmla="*/ 47 h 47"/>
                <a:gd name="T8" fmla="*/ 58 w 58"/>
                <a:gd name="T9" fmla="*/ 43 h 47"/>
                <a:gd name="T10" fmla="*/ 58 w 58"/>
                <a:gd name="T11" fmla="*/ 0 h 47"/>
                <a:gd name="T12" fmla="*/ 0 w 58"/>
                <a:gd name="T13" fmla="*/ 0 h 47"/>
                <a:gd name="T14" fmla="*/ 18 w 58"/>
                <a:gd name="T15" fmla="*/ 36 h 47"/>
                <a:gd name="T16" fmla="*/ 15 w 58"/>
                <a:gd name="T17" fmla="*/ 40 h 47"/>
                <a:gd name="T18" fmla="*/ 11 w 58"/>
                <a:gd name="T19" fmla="*/ 36 h 47"/>
                <a:gd name="T20" fmla="*/ 11 w 58"/>
                <a:gd name="T21" fmla="*/ 9 h 47"/>
                <a:gd name="T22" fmla="*/ 15 w 58"/>
                <a:gd name="T23" fmla="*/ 6 h 47"/>
                <a:gd name="T24" fmla="*/ 18 w 58"/>
                <a:gd name="T25" fmla="*/ 9 h 47"/>
                <a:gd name="T26" fmla="*/ 18 w 58"/>
                <a:gd name="T27" fmla="*/ 36 h 47"/>
                <a:gd name="T28" fmla="*/ 33 w 58"/>
                <a:gd name="T29" fmla="*/ 36 h 47"/>
                <a:gd name="T30" fmla="*/ 29 w 58"/>
                <a:gd name="T31" fmla="*/ 40 h 47"/>
                <a:gd name="T32" fmla="*/ 25 w 58"/>
                <a:gd name="T33" fmla="*/ 36 h 47"/>
                <a:gd name="T34" fmla="*/ 25 w 58"/>
                <a:gd name="T35" fmla="*/ 9 h 47"/>
                <a:gd name="T36" fmla="*/ 29 w 58"/>
                <a:gd name="T37" fmla="*/ 6 h 47"/>
                <a:gd name="T38" fmla="*/ 33 w 58"/>
                <a:gd name="T39" fmla="*/ 9 h 47"/>
                <a:gd name="T40" fmla="*/ 33 w 58"/>
                <a:gd name="T41" fmla="*/ 36 h 47"/>
                <a:gd name="T42" fmla="*/ 47 w 58"/>
                <a:gd name="T43" fmla="*/ 36 h 47"/>
                <a:gd name="T44" fmla="*/ 43 w 58"/>
                <a:gd name="T45" fmla="*/ 40 h 47"/>
                <a:gd name="T46" fmla="*/ 40 w 58"/>
                <a:gd name="T47" fmla="*/ 36 h 47"/>
                <a:gd name="T48" fmla="*/ 40 w 58"/>
                <a:gd name="T49" fmla="*/ 9 h 47"/>
                <a:gd name="T50" fmla="*/ 43 w 58"/>
                <a:gd name="T51" fmla="*/ 6 h 47"/>
                <a:gd name="T52" fmla="*/ 47 w 58"/>
                <a:gd name="T53" fmla="*/ 9 h 47"/>
                <a:gd name="T54" fmla="*/ 47 w 58"/>
                <a:gd name="T55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" h="47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6" y="47"/>
                    <a:pt x="58" y="45"/>
                    <a:pt x="58" y="43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0" y="0"/>
                  </a:lnTo>
                  <a:close/>
                  <a:moveTo>
                    <a:pt x="18" y="36"/>
                  </a:moveTo>
                  <a:cubicBezTo>
                    <a:pt x="18" y="38"/>
                    <a:pt x="17" y="40"/>
                    <a:pt x="15" y="40"/>
                  </a:cubicBezTo>
                  <a:cubicBezTo>
                    <a:pt x="13" y="40"/>
                    <a:pt x="11" y="38"/>
                    <a:pt x="11" y="3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7" y="6"/>
                    <a:pt x="18" y="7"/>
                    <a:pt x="18" y="9"/>
                  </a:cubicBezTo>
                  <a:lnTo>
                    <a:pt x="18" y="36"/>
                  </a:lnTo>
                  <a:close/>
                  <a:moveTo>
                    <a:pt x="33" y="36"/>
                  </a:moveTo>
                  <a:cubicBezTo>
                    <a:pt x="33" y="38"/>
                    <a:pt x="31" y="40"/>
                    <a:pt x="29" y="40"/>
                  </a:cubicBezTo>
                  <a:cubicBezTo>
                    <a:pt x="27" y="40"/>
                    <a:pt x="25" y="38"/>
                    <a:pt x="25" y="36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7" y="6"/>
                    <a:pt x="29" y="6"/>
                  </a:cubicBezTo>
                  <a:cubicBezTo>
                    <a:pt x="31" y="6"/>
                    <a:pt x="33" y="7"/>
                    <a:pt x="33" y="9"/>
                  </a:cubicBezTo>
                  <a:lnTo>
                    <a:pt x="33" y="36"/>
                  </a:lnTo>
                  <a:close/>
                  <a:moveTo>
                    <a:pt x="47" y="36"/>
                  </a:moveTo>
                  <a:cubicBezTo>
                    <a:pt x="47" y="38"/>
                    <a:pt x="45" y="40"/>
                    <a:pt x="43" y="40"/>
                  </a:cubicBezTo>
                  <a:cubicBezTo>
                    <a:pt x="41" y="40"/>
                    <a:pt x="40" y="38"/>
                    <a:pt x="40" y="36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41" y="6"/>
                    <a:pt x="43" y="6"/>
                  </a:cubicBezTo>
                  <a:cubicBezTo>
                    <a:pt x="45" y="6"/>
                    <a:pt x="47" y="7"/>
                    <a:pt x="47" y="9"/>
                  </a:cubicBezTo>
                  <a:lnTo>
                    <a:pt x="47" y="36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5" name="î$ḷiḑe"/>
            <p:cNvSpPr/>
            <p:nvPr/>
          </p:nvSpPr>
          <p:spPr bwMode="auto">
            <a:xfrm>
              <a:off x="6361072" y="2992075"/>
              <a:ext cx="164907" cy="35425"/>
            </a:xfrm>
            <a:custGeom>
              <a:avLst/>
              <a:gdLst>
                <a:gd name="T0" fmla="*/ 59 w 65"/>
                <a:gd name="T1" fmla="*/ 14 h 14"/>
                <a:gd name="T2" fmla="*/ 65 w 65"/>
                <a:gd name="T3" fmla="*/ 14 h 14"/>
                <a:gd name="T4" fmla="*/ 65 w 65"/>
                <a:gd name="T5" fmla="*/ 9 h 14"/>
                <a:gd name="T6" fmla="*/ 65 w 65"/>
                <a:gd name="T7" fmla="*/ 4 h 14"/>
                <a:gd name="T8" fmla="*/ 61 w 65"/>
                <a:gd name="T9" fmla="*/ 0 h 14"/>
                <a:gd name="T10" fmla="*/ 3 w 65"/>
                <a:gd name="T11" fmla="*/ 0 h 14"/>
                <a:gd name="T12" fmla="*/ 0 w 65"/>
                <a:gd name="T13" fmla="*/ 4 h 14"/>
                <a:gd name="T14" fmla="*/ 0 w 65"/>
                <a:gd name="T15" fmla="*/ 9 h 14"/>
                <a:gd name="T16" fmla="*/ 0 w 65"/>
                <a:gd name="T17" fmla="*/ 14 h 14"/>
                <a:gd name="T18" fmla="*/ 5 w 65"/>
                <a:gd name="T19" fmla="*/ 14 h 14"/>
                <a:gd name="T20" fmla="*/ 59 w 65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4">
                  <a:moveTo>
                    <a:pt x="59" y="14"/>
                  </a:moveTo>
                  <a:cubicBezTo>
                    <a:pt x="65" y="14"/>
                    <a:pt x="65" y="14"/>
                    <a:pt x="65" y="14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" y="14"/>
                    <a:pt x="5" y="14"/>
                    <a:pt x="5" y="14"/>
                  </a:cubicBezTo>
                  <a:lnTo>
                    <a:pt x="59" y="1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6" name="ïṥliḑê"/>
            <p:cNvSpPr/>
            <p:nvPr/>
          </p:nvSpPr>
          <p:spPr bwMode="auto">
            <a:xfrm>
              <a:off x="6406269" y="2970088"/>
              <a:ext cx="74514" cy="12215"/>
            </a:xfrm>
            <a:custGeom>
              <a:avLst/>
              <a:gdLst>
                <a:gd name="T0" fmla="*/ 29 w 29"/>
                <a:gd name="T1" fmla="*/ 5 h 5"/>
                <a:gd name="T2" fmla="*/ 29 w 29"/>
                <a:gd name="T3" fmla="*/ 4 h 5"/>
                <a:gd name="T4" fmla="*/ 25 w 29"/>
                <a:gd name="T5" fmla="*/ 0 h 5"/>
                <a:gd name="T6" fmla="*/ 3 w 29"/>
                <a:gd name="T7" fmla="*/ 0 h 5"/>
                <a:gd name="T8" fmla="*/ 0 w 29"/>
                <a:gd name="T9" fmla="*/ 4 h 5"/>
                <a:gd name="T10" fmla="*/ 0 w 29"/>
                <a:gd name="T11" fmla="*/ 5 h 5"/>
                <a:gd name="T12" fmla="*/ 29 w 2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9" y="5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29" y="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7" name="ïŝlîḓe"/>
            <p:cNvSpPr/>
            <p:nvPr/>
          </p:nvSpPr>
          <p:spPr bwMode="auto">
            <a:xfrm>
              <a:off x="6368402" y="3038494"/>
              <a:ext cx="147806" cy="118489"/>
            </a:xfrm>
            <a:custGeom>
              <a:avLst/>
              <a:gdLst>
                <a:gd name="T0" fmla="*/ 0 w 58"/>
                <a:gd name="T1" fmla="*/ 0 h 47"/>
                <a:gd name="T2" fmla="*/ 0 w 58"/>
                <a:gd name="T3" fmla="*/ 43 h 47"/>
                <a:gd name="T4" fmla="*/ 4 w 58"/>
                <a:gd name="T5" fmla="*/ 47 h 47"/>
                <a:gd name="T6" fmla="*/ 54 w 58"/>
                <a:gd name="T7" fmla="*/ 47 h 47"/>
                <a:gd name="T8" fmla="*/ 58 w 58"/>
                <a:gd name="T9" fmla="*/ 43 h 47"/>
                <a:gd name="T10" fmla="*/ 58 w 58"/>
                <a:gd name="T11" fmla="*/ 0 h 47"/>
                <a:gd name="T12" fmla="*/ 0 w 58"/>
                <a:gd name="T13" fmla="*/ 0 h 47"/>
                <a:gd name="T14" fmla="*/ 18 w 58"/>
                <a:gd name="T15" fmla="*/ 36 h 47"/>
                <a:gd name="T16" fmla="*/ 15 w 58"/>
                <a:gd name="T17" fmla="*/ 40 h 47"/>
                <a:gd name="T18" fmla="*/ 11 w 58"/>
                <a:gd name="T19" fmla="*/ 36 h 47"/>
                <a:gd name="T20" fmla="*/ 11 w 58"/>
                <a:gd name="T21" fmla="*/ 9 h 47"/>
                <a:gd name="T22" fmla="*/ 15 w 58"/>
                <a:gd name="T23" fmla="*/ 5 h 47"/>
                <a:gd name="T24" fmla="*/ 18 w 58"/>
                <a:gd name="T25" fmla="*/ 9 h 47"/>
                <a:gd name="T26" fmla="*/ 18 w 58"/>
                <a:gd name="T27" fmla="*/ 36 h 47"/>
                <a:gd name="T28" fmla="*/ 33 w 58"/>
                <a:gd name="T29" fmla="*/ 36 h 47"/>
                <a:gd name="T30" fmla="*/ 29 w 58"/>
                <a:gd name="T31" fmla="*/ 40 h 47"/>
                <a:gd name="T32" fmla="*/ 26 w 58"/>
                <a:gd name="T33" fmla="*/ 36 h 47"/>
                <a:gd name="T34" fmla="*/ 26 w 58"/>
                <a:gd name="T35" fmla="*/ 9 h 47"/>
                <a:gd name="T36" fmla="*/ 29 w 58"/>
                <a:gd name="T37" fmla="*/ 5 h 47"/>
                <a:gd name="T38" fmla="*/ 33 w 58"/>
                <a:gd name="T39" fmla="*/ 9 h 47"/>
                <a:gd name="T40" fmla="*/ 33 w 58"/>
                <a:gd name="T41" fmla="*/ 36 h 47"/>
                <a:gd name="T42" fmla="*/ 47 w 58"/>
                <a:gd name="T43" fmla="*/ 36 h 47"/>
                <a:gd name="T44" fmla="*/ 44 w 58"/>
                <a:gd name="T45" fmla="*/ 40 h 47"/>
                <a:gd name="T46" fmla="*/ 40 w 58"/>
                <a:gd name="T47" fmla="*/ 36 h 47"/>
                <a:gd name="T48" fmla="*/ 40 w 58"/>
                <a:gd name="T49" fmla="*/ 9 h 47"/>
                <a:gd name="T50" fmla="*/ 44 w 58"/>
                <a:gd name="T51" fmla="*/ 5 h 47"/>
                <a:gd name="T52" fmla="*/ 47 w 58"/>
                <a:gd name="T53" fmla="*/ 9 h 47"/>
                <a:gd name="T54" fmla="*/ 47 w 58"/>
                <a:gd name="T55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" h="47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6" y="47"/>
                    <a:pt x="58" y="45"/>
                    <a:pt x="58" y="43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0" y="0"/>
                  </a:lnTo>
                  <a:close/>
                  <a:moveTo>
                    <a:pt x="18" y="36"/>
                  </a:moveTo>
                  <a:cubicBezTo>
                    <a:pt x="18" y="38"/>
                    <a:pt x="17" y="40"/>
                    <a:pt x="15" y="40"/>
                  </a:cubicBezTo>
                  <a:cubicBezTo>
                    <a:pt x="13" y="40"/>
                    <a:pt x="11" y="38"/>
                    <a:pt x="11" y="3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7"/>
                    <a:pt x="13" y="5"/>
                    <a:pt x="15" y="5"/>
                  </a:cubicBezTo>
                  <a:cubicBezTo>
                    <a:pt x="17" y="5"/>
                    <a:pt x="18" y="7"/>
                    <a:pt x="18" y="9"/>
                  </a:cubicBezTo>
                  <a:lnTo>
                    <a:pt x="18" y="36"/>
                  </a:lnTo>
                  <a:close/>
                  <a:moveTo>
                    <a:pt x="33" y="36"/>
                  </a:moveTo>
                  <a:cubicBezTo>
                    <a:pt x="33" y="38"/>
                    <a:pt x="31" y="40"/>
                    <a:pt x="29" y="40"/>
                  </a:cubicBezTo>
                  <a:cubicBezTo>
                    <a:pt x="27" y="40"/>
                    <a:pt x="26" y="38"/>
                    <a:pt x="26" y="36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7" y="5"/>
                    <a:pt x="29" y="5"/>
                  </a:cubicBezTo>
                  <a:cubicBezTo>
                    <a:pt x="31" y="5"/>
                    <a:pt x="33" y="7"/>
                    <a:pt x="33" y="9"/>
                  </a:cubicBezTo>
                  <a:lnTo>
                    <a:pt x="33" y="36"/>
                  </a:lnTo>
                  <a:close/>
                  <a:moveTo>
                    <a:pt x="47" y="36"/>
                  </a:moveTo>
                  <a:cubicBezTo>
                    <a:pt x="47" y="38"/>
                    <a:pt x="46" y="40"/>
                    <a:pt x="44" y="40"/>
                  </a:cubicBezTo>
                  <a:cubicBezTo>
                    <a:pt x="42" y="40"/>
                    <a:pt x="40" y="38"/>
                    <a:pt x="40" y="36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42" y="5"/>
                    <a:pt x="44" y="5"/>
                  </a:cubicBezTo>
                  <a:cubicBezTo>
                    <a:pt x="46" y="5"/>
                    <a:pt x="47" y="7"/>
                    <a:pt x="47" y="9"/>
                  </a:cubicBezTo>
                  <a:lnTo>
                    <a:pt x="47" y="36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8" name="ï$ḷîde"/>
            <p:cNvSpPr/>
            <p:nvPr/>
          </p:nvSpPr>
          <p:spPr bwMode="auto">
            <a:xfrm>
              <a:off x="3970534" y="4246588"/>
              <a:ext cx="134369" cy="180787"/>
            </a:xfrm>
            <a:custGeom>
              <a:avLst/>
              <a:gdLst>
                <a:gd name="T0" fmla="*/ 46 w 53"/>
                <a:gd name="T1" fmla="*/ 0 h 71"/>
                <a:gd name="T2" fmla="*/ 7 w 53"/>
                <a:gd name="T3" fmla="*/ 0 h 71"/>
                <a:gd name="T4" fmla="*/ 0 w 53"/>
                <a:gd name="T5" fmla="*/ 7 h 71"/>
                <a:gd name="T6" fmla="*/ 0 w 53"/>
                <a:gd name="T7" fmla="*/ 64 h 71"/>
                <a:gd name="T8" fmla="*/ 7 w 53"/>
                <a:gd name="T9" fmla="*/ 71 h 71"/>
                <a:gd name="T10" fmla="*/ 46 w 53"/>
                <a:gd name="T11" fmla="*/ 71 h 71"/>
                <a:gd name="T12" fmla="*/ 53 w 53"/>
                <a:gd name="T13" fmla="*/ 64 h 71"/>
                <a:gd name="T14" fmla="*/ 53 w 53"/>
                <a:gd name="T15" fmla="*/ 7 h 71"/>
                <a:gd name="T16" fmla="*/ 46 w 53"/>
                <a:gd name="T17" fmla="*/ 0 h 71"/>
                <a:gd name="T18" fmla="*/ 18 w 53"/>
                <a:gd name="T19" fmla="*/ 60 h 71"/>
                <a:gd name="T20" fmla="*/ 9 w 53"/>
                <a:gd name="T21" fmla="*/ 60 h 71"/>
                <a:gd name="T22" fmla="*/ 6 w 53"/>
                <a:gd name="T23" fmla="*/ 57 h 71"/>
                <a:gd name="T24" fmla="*/ 9 w 53"/>
                <a:gd name="T25" fmla="*/ 55 h 71"/>
                <a:gd name="T26" fmla="*/ 18 w 53"/>
                <a:gd name="T27" fmla="*/ 55 h 71"/>
                <a:gd name="T28" fmla="*/ 21 w 53"/>
                <a:gd name="T29" fmla="*/ 57 h 71"/>
                <a:gd name="T30" fmla="*/ 18 w 53"/>
                <a:gd name="T31" fmla="*/ 60 h 71"/>
                <a:gd name="T32" fmla="*/ 26 w 53"/>
                <a:gd name="T33" fmla="*/ 60 h 71"/>
                <a:gd name="T34" fmla="*/ 23 w 53"/>
                <a:gd name="T35" fmla="*/ 57 h 71"/>
                <a:gd name="T36" fmla="*/ 26 w 53"/>
                <a:gd name="T37" fmla="*/ 54 h 71"/>
                <a:gd name="T38" fmla="*/ 29 w 53"/>
                <a:gd name="T39" fmla="*/ 57 h 71"/>
                <a:gd name="T40" fmla="*/ 26 w 53"/>
                <a:gd name="T41" fmla="*/ 60 h 71"/>
                <a:gd name="T42" fmla="*/ 44 w 53"/>
                <a:gd name="T43" fmla="*/ 60 h 71"/>
                <a:gd name="T44" fmla="*/ 34 w 53"/>
                <a:gd name="T45" fmla="*/ 60 h 71"/>
                <a:gd name="T46" fmla="*/ 32 w 53"/>
                <a:gd name="T47" fmla="*/ 57 h 71"/>
                <a:gd name="T48" fmla="*/ 34 w 53"/>
                <a:gd name="T49" fmla="*/ 55 h 71"/>
                <a:gd name="T50" fmla="*/ 44 w 53"/>
                <a:gd name="T51" fmla="*/ 55 h 71"/>
                <a:gd name="T52" fmla="*/ 46 w 53"/>
                <a:gd name="T53" fmla="*/ 57 h 71"/>
                <a:gd name="T54" fmla="*/ 44 w 53"/>
                <a:gd name="T55" fmla="*/ 60 h 71"/>
                <a:gd name="T56" fmla="*/ 47 w 53"/>
                <a:gd name="T57" fmla="*/ 48 h 71"/>
                <a:gd name="T58" fmla="*/ 6 w 53"/>
                <a:gd name="T59" fmla="*/ 48 h 71"/>
                <a:gd name="T60" fmla="*/ 6 w 53"/>
                <a:gd name="T61" fmla="*/ 9 h 71"/>
                <a:gd name="T62" fmla="*/ 7 w 53"/>
                <a:gd name="T63" fmla="*/ 8 h 71"/>
                <a:gd name="T64" fmla="*/ 46 w 53"/>
                <a:gd name="T65" fmla="*/ 8 h 71"/>
                <a:gd name="T66" fmla="*/ 47 w 53"/>
                <a:gd name="T67" fmla="*/ 9 h 71"/>
                <a:gd name="T68" fmla="*/ 47 w 53"/>
                <a:gd name="T69" fmla="*/ 4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" h="71">
                  <a:moveTo>
                    <a:pt x="4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1"/>
                    <a:pt x="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50" y="71"/>
                    <a:pt x="53" y="68"/>
                    <a:pt x="53" y="6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3"/>
                    <a:pt x="50" y="0"/>
                    <a:pt x="46" y="0"/>
                  </a:cubicBezTo>
                  <a:close/>
                  <a:moveTo>
                    <a:pt x="18" y="60"/>
                  </a:moveTo>
                  <a:cubicBezTo>
                    <a:pt x="9" y="60"/>
                    <a:pt x="9" y="60"/>
                    <a:pt x="9" y="60"/>
                  </a:cubicBezTo>
                  <a:cubicBezTo>
                    <a:pt x="8" y="60"/>
                    <a:pt x="6" y="58"/>
                    <a:pt x="6" y="57"/>
                  </a:cubicBezTo>
                  <a:cubicBezTo>
                    <a:pt x="6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20" y="55"/>
                    <a:pt x="21" y="56"/>
                    <a:pt x="21" y="57"/>
                  </a:cubicBezTo>
                  <a:cubicBezTo>
                    <a:pt x="21" y="58"/>
                    <a:pt x="20" y="60"/>
                    <a:pt x="18" y="60"/>
                  </a:cubicBezTo>
                  <a:close/>
                  <a:moveTo>
                    <a:pt x="26" y="60"/>
                  </a:moveTo>
                  <a:cubicBezTo>
                    <a:pt x="24" y="60"/>
                    <a:pt x="23" y="59"/>
                    <a:pt x="23" y="57"/>
                  </a:cubicBezTo>
                  <a:cubicBezTo>
                    <a:pt x="23" y="56"/>
                    <a:pt x="24" y="54"/>
                    <a:pt x="26" y="54"/>
                  </a:cubicBezTo>
                  <a:cubicBezTo>
                    <a:pt x="28" y="54"/>
                    <a:pt x="29" y="56"/>
                    <a:pt x="29" y="57"/>
                  </a:cubicBezTo>
                  <a:cubicBezTo>
                    <a:pt x="29" y="59"/>
                    <a:pt x="28" y="60"/>
                    <a:pt x="26" y="60"/>
                  </a:cubicBezTo>
                  <a:close/>
                  <a:moveTo>
                    <a:pt x="44" y="60"/>
                  </a:moveTo>
                  <a:cubicBezTo>
                    <a:pt x="34" y="60"/>
                    <a:pt x="34" y="60"/>
                    <a:pt x="34" y="60"/>
                  </a:cubicBezTo>
                  <a:cubicBezTo>
                    <a:pt x="33" y="60"/>
                    <a:pt x="32" y="58"/>
                    <a:pt x="32" y="57"/>
                  </a:cubicBezTo>
                  <a:cubicBezTo>
                    <a:pt x="32" y="56"/>
                    <a:pt x="33" y="55"/>
                    <a:pt x="34" y="55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6" y="56"/>
                    <a:pt x="46" y="57"/>
                  </a:cubicBezTo>
                  <a:cubicBezTo>
                    <a:pt x="46" y="58"/>
                    <a:pt x="45" y="60"/>
                    <a:pt x="44" y="60"/>
                  </a:cubicBezTo>
                  <a:close/>
                  <a:moveTo>
                    <a:pt x="47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7" y="8"/>
                    <a:pt x="47" y="9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9" name="îs1ídê"/>
            <p:cNvSpPr/>
            <p:nvPr/>
          </p:nvSpPr>
          <p:spPr bwMode="auto">
            <a:xfrm>
              <a:off x="3716455" y="4168410"/>
              <a:ext cx="207660" cy="169793"/>
            </a:xfrm>
            <a:custGeom>
              <a:avLst/>
              <a:gdLst>
                <a:gd name="T0" fmla="*/ 74 w 82"/>
                <a:gd name="T1" fmla="*/ 0 h 67"/>
                <a:gd name="T2" fmla="*/ 8 w 82"/>
                <a:gd name="T3" fmla="*/ 0 h 67"/>
                <a:gd name="T4" fmla="*/ 0 w 82"/>
                <a:gd name="T5" fmla="*/ 8 h 67"/>
                <a:gd name="T6" fmla="*/ 0 w 82"/>
                <a:gd name="T7" fmla="*/ 59 h 67"/>
                <a:gd name="T8" fmla="*/ 8 w 82"/>
                <a:gd name="T9" fmla="*/ 67 h 67"/>
                <a:gd name="T10" fmla="*/ 74 w 82"/>
                <a:gd name="T11" fmla="*/ 67 h 67"/>
                <a:gd name="T12" fmla="*/ 82 w 82"/>
                <a:gd name="T13" fmla="*/ 59 h 67"/>
                <a:gd name="T14" fmla="*/ 82 w 82"/>
                <a:gd name="T15" fmla="*/ 8 h 67"/>
                <a:gd name="T16" fmla="*/ 74 w 82"/>
                <a:gd name="T17" fmla="*/ 0 h 67"/>
                <a:gd name="T18" fmla="*/ 74 w 82"/>
                <a:gd name="T19" fmla="*/ 59 h 67"/>
                <a:gd name="T20" fmla="*/ 8 w 82"/>
                <a:gd name="T21" fmla="*/ 59 h 67"/>
                <a:gd name="T22" fmla="*/ 8 w 82"/>
                <a:gd name="T23" fmla="*/ 8 h 67"/>
                <a:gd name="T24" fmla="*/ 74 w 82"/>
                <a:gd name="T25" fmla="*/ 8 h 67"/>
                <a:gd name="T26" fmla="*/ 74 w 82"/>
                <a:gd name="T2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67">
                  <a:moveTo>
                    <a:pt x="7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4" y="67"/>
                    <a:pt x="8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7"/>
                    <a:pt x="82" y="63"/>
                    <a:pt x="82" y="59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3"/>
                    <a:pt x="79" y="0"/>
                    <a:pt x="74" y="0"/>
                  </a:cubicBezTo>
                  <a:close/>
                  <a:moveTo>
                    <a:pt x="74" y="59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74" y="5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0" name="ïṣ1ïďe"/>
            <p:cNvSpPr/>
            <p:nvPr/>
          </p:nvSpPr>
          <p:spPr bwMode="auto">
            <a:xfrm>
              <a:off x="3756766" y="4213607"/>
              <a:ext cx="129482" cy="73292"/>
            </a:xfrm>
            <a:custGeom>
              <a:avLst/>
              <a:gdLst>
                <a:gd name="T0" fmla="*/ 23 w 51"/>
                <a:gd name="T1" fmla="*/ 29 h 29"/>
                <a:gd name="T2" fmla="*/ 51 w 51"/>
                <a:gd name="T3" fmla="*/ 29 h 29"/>
                <a:gd name="T4" fmla="*/ 37 w 51"/>
                <a:gd name="T5" fmla="*/ 7 h 29"/>
                <a:gd name="T6" fmla="*/ 33 w 51"/>
                <a:gd name="T7" fmla="*/ 13 h 29"/>
                <a:gd name="T8" fmla="*/ 30 w 51"/>
                <a:gd name="T9" fmla="*/ 18 h 29"/>
                <a:gd name="T10" fmla="*/ 30 w 51"/>
                <a:gd name="T11" fmla="*/ 18 h 29"/>
                <a:gd name="T12" fmla="*/ 26 w 51"/>
                <a:gd name="T13" fmla="*/ 24 h 29"/>
                <a:gd name="T14" fmla="*/ 24 w 51"/>
                <a:gd name="T15" fmla="*/ 25 h 29"/>
                <a:gd name="T16" fmla="*/ 23 w 51"/>
                <a:gd name="T17" fmla="*/ 23 h 29"/>
                <a:gd name="T18" fmla="*/ 28 w 51"/>
                <a:gd name="T19" fmla="*/ 15 h 29"/>
                <a:gd name="T20" fmla="*/ 18 w 51"/>
                <a:gd name="T21" fmla="*/ 0 h 29"/>
                <a:gd name="T22" fmla="*/ 0 w 51"/>
                <a:gd name="T23" fmla="*/ 29 h 29"/>
                <a:gd name="T24" fmla="*/ 24 w 51"/>
                <a:gd name="T25" fmla="*/ 29 h 29"/>
                <a:gd name="T26" fmla="*/ 23 w 51"/>
                <a:gd name="T2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29">
                  <a:moveTo>
                    <a:pt x="23" y="29"/>
                  </a:moveTo>
                  <a:cubicBezTo>
                    <a:pt x="51" y="29"/>
                    <a:pt x="51" y="29"/>
                    <a:pt x="51" y="29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5" y="25"/>
                    <a:pt x="24" y="25"/>
                  </a:cubicBezTo>
                  <a:cubicBezTo>
                    <a:pt x="23" y="24"/>
                    <a:pt x="23" y="23"/>
                    <a:pt x="23" y="23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4" y="29"/>
                    <a:pt x="24" y="29"/>
                    <a:pt x="24" y="29"/>
                  </a:cubicBezTo>
                  <a:lnTo>
                    <a:pt x="23" y="2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1" name="íṩľiḍê"/>
            <p:cNvSpPr/>
            <p:nvPr/>
          </p:nvSpPr>
          <p:spPr bwMode="auto">
            <a:xfrm>
              <a:off x="3902128" y="3955864"/>
              <a:ext cx="210104" cy="164907"/>
            </a:xfrm>
            <a:custGeom>
              <a:avLst/>
              <a:gdLst>
                <a:gd name="T0" fmla="*/ 0 w 83"/>
                <a:gd name="T1" fmla="*/ 0 h 65"/>
                <a:gd name="T2" fmla="*/ 0 w 83"/>
                <a:gd name="T3" fmla="*/ 58 h 65"/>
                <a:gd name="T4" fmla="*/ 6 w 83"/>
                <a:gd name="T5" fmla="*/ 65 h 65"/>
                <a:gd name="T6" fmla="*/ 77 w 83"/>
                <a:gd name="T7" fmla="*/ 65 h 65"/>
                <a:gd name="T8" fmla="*/ 83 w 83"/>
                <a:gd name="T9" fmla="*/ 58 h 65"/>
                <a:gd name="T10" fmla="*/ 83 w 83"/>
                <a:gd name="T11" fmla="*/ 0 h 65"/>
                <a:gd name="T12" fmla="*/ 0 w 83"/>
                <a:gd name="T13" fmla="*/ 0 h 65"/>
                <a:gd name="T14" fmla="*/ 77 w 83"/>
                <a:gd name="T15" fmla="*/ 52 h 65"/>
                <a:gd name="T16" fmla="*/ 71 w 83"/>
                <a:gd name="T17" fmla="*/ 58 h 65"/>
                <a:gd name="T18" fmla="*/ 11 w 83"/>
                <a:gd name="T19" fmla="*/ 58 h 65"/>
                <a:gd name="T20" fmla="*/ 6 w 83"/>
                <a:gd name="T21" fmla="*/ 52 h 65"/>
                <a:gd name="T22" fmla="*/ 6 w 83"/>
                <a:gd name="T23" fmla="*/ 14 h 65"/>
                <a:gd name="T24" fmla="*/ 77 w 83"/>
                <a:gd name="T25" fmla="*/ 14 h 65"/>
                <a:gd name="T26" fmla="*/ 77 w 83"/>
                <a:gd name="T27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5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62"/>
                    <a:pt x="3" y="65"/>
                    <a:pt x="6" y="6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80" y="65"/>
                    <a:pt x="83" y="62"/>
                    <a:pt x="83" y="58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  <a:moveTo>
                    <a:pt x="77" y="52"/>
                  </a:moveTo>
                  <a:cubicBezTo>
                    <a:pt x="77" y="55"/>
                    <a:pt x="74" y="58"/>
                    <a:pt x="7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8" y="58"/>
                    <a:pt x="6" y="55"/>
                    <a:pt x="6" y="5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5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2" name="îṩliḓe"/>
            <p:cNvSpPr/>
            <p:nvPr/>
          </p:nvSpPr>
          <p:spPr bwMode="auto">
            <a:xfrm>
              <a:off x="3957097" y="4109777"/>
              <a:ext cx="96501" cy="56190"/>
            </a:xfrm>
            <a:custGeom>
              <a:avLst/>
              <a:gdLst>
                <a:gd name="T0" fmla="*/ 38 w 38"/>
                <a:gd name="T1" fmla="*/ 17 h 22"/>
                <a:gd name="T2" fmla="*/ 21 w 38"/>
                <a:gd name="T3" fmla="*/ 1 h 22"/>
                <a:gd name="T4" fmla="*/ 19 w 38"/>
                <a:gd name="T5" fmla="*/ 0 h 22"/>
                <a:gd name="T6" fmla="*/ 19 w 38"/>
                <a:gd name="T7" fmla="*/ 0 h 22"/>
                <a:gd name="T8" fmla="*/ 19 w 38"/>
                <a:gd name="T9" fmla="*/ 0 h 22"/>
                <a:gd name="T10" fmla="*/ 18 w 38"/>
                <a:gd name="T11" fmla="*/ 1 h 22"/>
                <a:gd name="T12" fmla="*/ 1 w 38"/>
                <a:gd name="T13" fmla="*/ 17 h 22"/>
                <a:gd name="T14" fmla="*/ 1 w 38"/>
                <a:gd name="T15" fmla="*/ 20 h 22"/>
                <a:gd name="T16" fmla="*/ 4 w 38"/>
                <a:gd name="T17" fmla="*/ 20 h 22"/>
                <a:gd name="T18" fmla="*/ 17 w 38"/>
                <a:gd name="T19" fmla="*/ 7 h 22"/>
                <a:gd name="T20" fmla="*/ 17 w 38"/>
                <a:gd name="T21" fmla="*/ 20 h 22"/>
                <a:gd name="T22" fmla="*/ 19 w 38"/>
                <a:gd name="T23" fmla="*/ 22 h 22"/>
                <a:gd name="T24" fmla="*/ 21 w 38"/>
                <a:gd name="T25" fmla="*/ 20 h 22"/>
                <a:gd name="T26" fmla="*/ 21 w 38"/>
                <a:gd name="T27" fmla="*/ 7 h 22"/>
                <a:gd name="T28" fmla="*/ 35 w 38"/>
                <a:gd name="T29" fmla="*/ 20 h 22"/>
                <a:gd name="T30" fmla="*/ 38 w 38"/>
                <a:gd name="T31" fmla="*/ 20 h 22"/>
                <a:gd name="T32" fmla="*/ 38 w 38"/>
                <a:gd name="T33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22">
                  <a:moveTo>
                    <a:pt x="38" y="17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1" y="20"/>
                  </a:cubicBezTo>
                  <a:cubicBezTo>
                    <a:pt x="2" y="21"/>
                    <a:pt x="3" y="21"/>
                    <a:pt x="4" y="2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8" y="22"/>
                    <a:pt x="19" y="22"/>
                  </a:cubicBezTo>
                  <a:cubicBezTo>
                    <a:pt x="21" y="22"/>
                    <a:pt x="21" y="21"/>
                    <a:pt x="21" y="20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7" y="21"/>
                    <a:pt x="38" y="20"/>
                  </a:cubicBezTo>
                  <a:cubicBezTo>
                    <a:pt x="38" y="20"/>
                    <a:pt x="38" y="18"/>
                    <a:pt x="38" y="1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3" name="iŝ1idê"/>
            <p:cNvSpPr/>
            <p:nvPr/>
          </p:nvSpPr>
          <p:spPr bwMode="auto">
            <a:xfrm>
              <a:off x="3930224" y="4005947"/>
              <a:ext cx="73292" cy="79400"/>
            </a:xfrm>
            <a:custGeom>
              <a:avLst/>
              <a:gdLst>
                <a:gd name="T0" fmla="*/ 15 w 29"/>
                <a:gd name="T1" fmla="*/ 15 h 31"/>
                <a:gd name="T2" fmla="*/ 29 w 29"/>
                <a:gd name="T3" fmla="*/ 13 h 31"/>
                <a:gd name="T4" fmla="*/ 26 w 29"/>
                <a:gd name="T5" fmla="*/ 7 h 31"/>
                <a:gd name="T6" fmla="*/ 6 w 29"/>
                <a:gd name="T7" fmla="*/ 5 h 31"/>
                <a:gd name="T8" fmla="*/ 5 w 29"/>
                <a:gd name="T9" fmla="*/ 24 h 31"/>
                <a:gd name="T10" fmla="*/ 24 w 29"/>
                <a:gd name="T11" fmla="*/ 26 h 31"/>
                <a:gd name="T12" fmla="*/ 15 w 29"/>
                <a:gd name="T1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1">
                  <a:moveTo>
                    <a:pt x="15" y="15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8" y="9"/>
                    <a:pt x="26" y="7"/>
                  </a:cubicBezTo>
                  <a:cubicBezTo>
                    <a:pt x="21" y="1"/>
                    <a:pt x="12" y="0"/>
                    <a:pt x="6" y="5"/>
                  </a:cubicBezTo>
                  <a:cubicBezTo>
                    <a:pt x="1" y="10"/>
                    <a:pt x="0" y="19"/>
                    <a:pt x="5" y="24"/>
                  </a:cubicBezTo>
                  <a:cubicBezTo>
                    <a:pt x="10" y="30"/>
                    <a:pt x="18" y="31"/>
                    <a:pt x="24" y="26"/>
                  </a:cubicBezTo>
                  <a:lnTo>
                    <a:pt x="15" y="1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4" name="ï$1ïḑè"/>
            <p:cNvSpPr/>
            <p:nvPr/>
          </p:nvSpPr>
          <p:spPr bwMode="auto">
            <a:xfrm>
              <a:off x="4018174" y="4026713"/>
              <a:ext cx="61077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5" name="iṥļíde"/>
            <p:cNvSpPr/>
            <p:nvPr/>
          </p:nvSpPr>
          <p:spPr bwMode="auto">
            <a:xfrm>
              <a:off x="4018174" y="4043814"/>
              <a:ext cx="61077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6" name="ïSḷiḋè"/>
            <p:cNvSpPr/>
            <p:nvPr/>
          </p:nvSpPr>
          <p:spPr bwMode="auto">
            <a:xfrm>
              <a:off x="4018174" y="4059694"/>
              <a:ext cx="41532" cy="732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7" name="îšḷîḓé"/>
            <p:cNvSpPr/>
            <p:nvPr/>
          </p:nvSpPr>
          <p:spPr bwMode="auto">
            <a:xfrm>
              <a:off x="4168422" y="4156195"/>
              <a:ext cx="20766" cy="19545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2" y="7"/>
                    <a:pt x="3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8" name="ïṡľïḋè"/>
            <p:cNvSpPr/>
            <p:nvPr/>
          </p:nvSpPr>
          <p:spPr bwMode="auto">
            <a:xfrm>
              <a:off x="4198961" y="4156195"/>
              <a:ext cx="19545" cy="19545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3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9" name="ïṧļidé"/>
            <p:cNvSpPr/>
            <p:nvPr/>
          </p:nvSpPr>
          <p:spPr bwMode="auto">
            <a:xfrm>
              <a:off x="4229499" y="4156195"/>
              <a:ext cx="19545" cy="19545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3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0" name="iṥḻïďê"/>
            <p:cNvSpPr/>
            <p:nvPr/>
          </p:nvSpPr>
          <p:spPr bwMode="auto">
            <a:xfrm>
              <a:off x="4260037" y="4156195"/>
              <a:ext cx="19545" cy="19545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1" name="íśľiḍé"/>
            <p:cNvSpPr/>
            <p:nvPr/>
          </p:nvSpPr>
          <p:spPr bwMode="auto">
            <a:xfrm>
              <a:off x="4290575" y="4156195"/>
              <a:ext cx="17101" cy="19545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2" name="ísļïḍe"/>
            <p:cNvSpPr/>
            <p:nvPr/>
          </p:nvSpPr>
          <p:spPr bwMode="auto">
            <a:xfrm>
              <a:off x="4163536" y="4175740"/>
              <a:ext cx="151470" cy="63520"/>
            </a:xfrm>
            <a:custGeom>
              <a:avLst/>
              <a:gdLst>
                <a:gd name="T0" fmla="*/ 60 w 60"/>
                <a:gd name="T1" fmla="*/ 4 h 25"/>
                <a:gd name="T2" fmla="*/ 56 w 60"/>
                <a:gd name="T3" fmla="*/ 0 h 25"/>
                <a:gd name="T4" fmla="*/ 54 w 60"/>
                <a:gd name="T5" fmla="*/ 2 h 25"/>
                <a:gd name="T6" fmla="*/ 55 w 60"/>
                <a:gd name="T7" fmla="*/ 1 h 25"/>
                <a:gd name="T8" fmla="*/ 53 w 60"/>
                <a:gd name="T9" fmla="*/ 1 h 25"/>
                <a:gd name="T10" fmla="*/ 53 w 60"/>
                <a:gd name="T11" fmla="*/ 2 h 25"/>
                <a:gd name="T12" fmla="*/ 52 w 60"/>
                <a:gd name="T13" fmla="*/ 0 h 25"/>
                <a:gd name="T14" fmla="*/ 48 w 60"/>
                <a:gd name="T15" fmla="*/ 2 h 25"/>
                <a:gd name="T16" fmla="*/ 44 w 60"/>
                <a:gd name="T17" fmla="*/ 0 h 25"/>
                <a:gd name="T18" fmla="*/ 42 w 60"/>
                <a:gd name="T19" fmla="*/ 2 h 25"/>
                <a:gd name="T20" fmla="*/ 43 w 60"/>
                <a:gd name="T21" fmla="*/ 1 h 25"/>
                <a:gd name="T22" fmla="*/ 41 w 60"/>
                <a:gd name="T23" fmla="*/ 1 h 25"/>
                <a:gd name="T24" fmla="*/ 42 w 60"/>
                <a:gd name="T25" fmla="*/ 2 h 25"/>
                <a:gd name="T26" fmla="*/ 40 w 60"/>
                <a:gd name="T27" fmla="*/ 0 h 25"/>
                <a:gd name="T28" fmla="*/ 36 w 60"/>
                <a:gd name="T29" fmla="*/ 2 h 25"/>
                <a:gd name="T30" fmla="*/ 32 w 60"/>
                <a:gd name="T31" fmla="*/ 0 h 25"/>
                <a:gd name="T32" fmla="*/ 30 w 60"/>
                <a:gd name="T33" fmla="*/ 2 h 25"/>
                <a:gd name="T34" fmla="*/ 31 w 60"/>
                <a:gd name="T35" fmla="*/ 1 h 25"/>
                <a:gd name="T36" fmla="*/ 29 w 60"/>
                <a:gd name="T37" fmla="*/ 1 h 25"/>
                <a:gd name="T38" fmla="*/ 30 w 60"/>
                <a:gd name="T39" fmla="*/ 2 h 25"/>
                <a:gd name="T40" fmla="*/ 28 w 60"/>
                <a:gd name="T41" fmla="*/ 0 h 25"/>
                <a:gd name="T42" fmla="*/ 24 w 60"/>
                <a:gd name="T43" fmla="*/ 2 h 25"/>
                <a:gd name="T44" fmla="*/ 20 w 60"/>
                <a:gd name="T45" fmla="*/ 0 h 25"/>
                <a:gd name="T46" fmla="*/ 18 w 60"/>
                <a:gd name="T47" fmla="*/ 2 h 25"/>
                <a:gd name="T48" fmla="*/ 19 w 60"/>
                <a:gd name="T49" fmla="*/ 1 h 25"/>
                <a:gd name="T50" fmla="*/ 17 w 60"/>
                <a:gd name="T51" fmla="*/ 1 h 25"/>
                <a:gd name="T52" fmla="*/ 18 w 60"/>
                <a:gd name="T53" fmla="*/ 2 h 25"/>
                <a:gd name="T54" fmla="*/ 16 w 60"/>
                <a:gd name="T55" fmla="*/ 0 h 25"/>
                <a:gd name="T56" fmla="*/ 12 w 60"/>
                <a:gd name="T57" fmla="*/ 2 h 25"/>
                <a:gd name="T58" fmla="*/ 8 w 60"/>
                <a:gd name="T59" fmla="*/ 0 h 25"/>
                <a:gd name="T60" fmla="*/ 6 w 60"/>
                <a:gd name="T61" fmla="*/ 2 h 25"/>
                <a:gd name="T62" fmla="*/ 7 w 60"/>
                <a:gd name="T63" fmla="*/ 1 h 25"/>
                <a:gd name="T64" fmla="*/ 5 w 60"/>
                <a:gd name="T65" fmla="*/ 1 h 25"/>
                <a:gd name="T66" fmla="*/ 6 w 60"/>
                <a:gd name="T67" fmla="*/ 2 h 25"/>
                <a:gd name="T68" fmla="*/ 4 w 60"/>
                <a:gd name="T69" fmla="*/ 0 h 25"/>
                <a:gd name="T70" fmla="*/ 0 w 60"/>
                <a:gd name="T71" fmla="*/ 4 h 25"/>
                <a:gd name="T72" fmla="*/ 0 w 60"/>
                <a:gd name="T73" fmla="*/ 6 h 25"/>
                <a:gd name="T74" fmla="*/ 1 w 60"/>
                <a:gd name="T75" fmla="*/ 14 h 25"/>
                <a:gd name="T76" fmla="*/ 2 w 60"/>
                <a:gd name="T77" fmla="*/ 25 h 25"/>
                <a:gd name="T78" fmla="*/ 10 w 60"/>
                <a:gd name="T79" fmla="*/ 14 h 25"/>
                <a:gd name="T80" fmla="*/ 12 w 60"/>
                <a:gd name="T81" fmla="*/ 14 h 25"/>
                <a:gd name="T82" fmla="*/ 14 w 60"/>
                <a:gd name="T83" fmla="*/ 14 h 25"/>
                <a:gd name="T84" fmla="*/ 22 w 60"/>
                <a:gd name="T85" fmla="*/ 25 h 25"/>
                <a:gd name="T86" fmla="*/ 23 w 60"/>
                <a:gd name="T87" fmla="*/ 14 h 25"/>
                <a:gd name="T88" fmla="*/ 24 w 60"/>
                <a:gd name="T89" fmla="*/ 14 h 25"/>
                <a:gd name="T90" fmla="*/ 25 w 60"/>
                <a:gd name="T91" fmla="*/ 25 h 25"/>
                <a:gd name="T92" fmla="*/ 34 w 60"/>
                <a:gd name="T93" fmla="*/ 14 h 25"/>
                <a:gd name="T94" fmla="*/ 36 w 60"/>
                <a:gd name="T95" fmla="*/ 14 h 25"/>
                <a:gd name="T96" fmla="*/ 37 w 60"/>
                <a:gd name="T97" fmla="*/ 14 h 25"/>
                <a:gd name="T98" fmla="*/ 46 w 60"/>
                <a:gd name="T99" fmla="*/ 25 h 25"/>
                <a:gd name="T100" fmla="*/ 47 w 60"/>
                <a:gd name="T101" fmla="*/ 14 h 25"/>
                <a:gd name="T102" fmla="*/ 48 w 60"/>
                <a:gd name="T103" fmla="*/ 14 h 25"/>
                <a:gd name="T104" fmla="*/ 49 w 60"/>
                <a:gd name="T105" fmla="*/ 25 h 25"/>
                <a:gd name="T106" fmla="*/ 58 w 60"/>
                <a:gd name="T107" fmla="*/ 14 h 25"/>
                <a:gd name="T108" fmla="*/ 60 w 60"/>
                <a:gd name="T109" fmla="*/ 13 h 25"/>
                <a:gd name="T110" fmla="*/ 60 w 60"/>
                <a:gd name="T111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" h="25">
                  <a:moveTo>
                    <a:pt x="60" y="6"/>
                  </a:move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59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1"/>
                    <a:pt x="48" y="2"/>
                  </a:cubicBezTo>
                  <a:cubicBezTo>
                    <a:pt x="47" y="1"/>
                    <a:pt x="46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1"/>
                    <a:pt x="36" y="2"/>
                  </a:cubicBezTo>
                  <a:cubicBezTo>
                    <a:pt x="35" y="1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1"/>
                    <a:pt x="12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60" y="14"/>
                    <a:pt x="60" y="14"/>
                    <a:pt x="60" y="13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6"/>
                    <a:pt x="60" y="6"/>
                    <a:pt x="60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3" name="iSľîďe"/>
            <p:cNvSpPr/>
            <p:nvPr/>
          </p:nvSpPr>
          <p:spPr bwMode="auto">
            <a:xfrm>
              <a:off x="4183080" y="4137872"/>
              <a:ext cx="20766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2" y="7"/>
                    <a:pt x="3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4" name="ïṩliḑe"/>
            <p:cNvSpPr/>
            <p:nvPr/>
          </p:nvSpPr>
          <p:spPr bwMode="auto">
            <a:xfrm>
              <a:off x="4213619" y="4137872"/>
              <a:ext cx="20766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3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5" name="íṥḻidé"/>
            <p:cNvSpPr/>
            <p:nvPr/>
          </p:nvSpPr>
          <p:spPr bwMode="auto">
            <a:xfrm>
              <a:off x="4244157" y="4137872"/>
              <a:ext cx="20766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6" name="íŝ1ïḋé"/>
            <p:cNvSpPr/>
            <p:nvPr/>
          </p:nvSpPr>
          <p:spPr bwMode="auto">
            <a:xfrm>
              <a:off x="4274696" y="4137872"/>
              <a:ext cx="18323" cy="20766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7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7" name="iṣ1îḍe"/>
            <p:cNvSpPr/>
            <p:nvPr/>
          </p:nvSpPr>
          <p:spPr bwMode="auto">
            <a:xfrm>
              <a:off x="4198961" y="4117106"/>
              <a:ext cx="19545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3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8" name="ïşľídê"/>
            <p:cNvSpPr/>
            <p:nvPr/>
          </p:nvSpPr>
          <p:spPr bwMode="auto">
            <a:xfrm>
              <a:off x="4229499" y="4117106"/>
              <a:ext cx="19545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3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9" name="íṥļïďè"/>
            <p:cNvSpPr/>
            <p:nvPr/>
          </p:nvSpPr>
          <p:spPr bwMode="auto">
            <a:xfrm>
              <a:off x="4260037" y="4117106"/>
              <a:ext cx="19545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0" name="îśļíḓê"/>
            <p:cNvSpPr/>
            <p:nvPr/>
          </p:nvSpPr>
          <p:spPr bwMode="auto">
            <a:xfrm>
              <a:off x="4566641" y="3993732"/>
              <a:ext cx="183230" cy="179566"/>
            </a:xfrm>
            <a:custGeom>
              <a:avLst/>
              <a:gdLst>
                <a:gd name="T0" fmla="*/ 36 w 72"/>
                <a:gd name="T1" fmla="*/ 0 h 71"/>
                <a:gd name="T2" fmla="*/ 33 w 72"/>
                <a:gd name="T3" fmla="*/ 0 h 71"/>
                <a:gd name="T4" fmla="*/ 36 w 72"/>
                <a:gd name="T5" fmla="*/ 5 h 71"/>
                <a:gd name="T6" fmla="*/ 36 w 72"/>
                <a:gd name="T7" fmla="*/ 5 h 71"/>
                <a:gd name="T8" fmla="*/ 49 w 72"/>
                <a:gd name="T9" fmla="*/ 22 h 71"/>
                <a:gd name="T10" fmla="*/ 33 w 72"/>
                <a:gd name="T11" fmla="*/ 22 h 71"/>
                <a:gd name="T12" fmla="*/ 30 w 72"/>
                <a:gd name="T13" fmla="*/ 27 h 71"/>
                <a:gd name="T14" fmla="*/ 50 w 72"/>
                <a:gd name="T15" fmla="*/ 27 h 71"/>
                <a:gd name="T16" fmla="*/ 50 w 72"/>
                <a:gd name="T17" fmla="*/ 35 h 71"/>
                <a:gd name="T18" fmla="*/ 50 w 72"/>
                <a:gd name="T19" fmla="*/ 45 h 71"/>
                <a:gd name="T20" fmla="*/ 22 w 72"/>
                <a:gd name="T21" fmla="*/ 45 h 71"/>
                <a:gd name="T22" fmla="*/ 22 w 72"/>
                <a:gd name="T23" fmla="*/ 40 h 71"/>
                <a:gd name="T24" fmla="*/ 21 w 72"/>
                <a:gd name="T25" fmla="*/ 41 h 71"/>
                <a:gd name="T26" fmla="*/ 17 w 72"/>
                <a:gd name="T27" fmla="*/ 45 h 71"/>
                <a:gd name="T28" fmla="*/ 17 w 72"/>
                <a:gd name="T29" fmla="*/ 44 h 71"/>
                <a:gd name="T30" fmla="*/ 17 w 72"/>
                <a:gd name="T31" fmla="*/ 45 h 71"/>
                <a:gd name="T32" fmla="*/ 7 w 72"/>
                <a:gd name="T33" fmla="*/ 45 h 71"/>
                <a:gd name="T34" fmla="*/ 5 w 72"/>
                <a:gd name="T35" fmla="*/ 35 h 71"/>
                <a:gd name="T36" fmla="*/ 6 w 72"/>
                <a:gd name="T37" fmla="*/ 29 h 71"/>
                <a:gd name="T38" fmla="*/ 2 w 72"/>
                <a:gd name="T39" fmla="*/ 23 h 71"/>
                <a:gd name="T40" fmla="*/ 0 w 72"/>
                <a:gd name="T41" fmla="*/ 35 h 71"/>
                <a:gd name="T42" fmla="*/ 36 w 72"/>
                <a:gd name="T43" fmla="*/ 71 h 71"/>
                <a:gd name="T44" fmla="*/ 69 w 72"/>
                <a:gd name="T45" fmla="*/ 50 h 71"/>
                <a:gd name="T46" fmla="*/ 69 w 72"/>
                <a:gd name="T47" fmla="*/ 50 h 71"/>
                <a:gd name="T48" fmla="*/ 69 w 72"/>
                <a:gd name="T49" fmla="*/ 49 h 71"/>
                <a:gd name="T50" fmla="*/ 72 w 72"/>
                <a:gd name="T51" fmla="*/ 35 h 71"/>
                <a:gd name="T52" fmla="*/ 36 w 72"/>
                <a:gd name="T53" fmla="*/ 0 h 71"/>
                <a:gd name="T54" fmla="*/ 48 w 72"/>
                <a:gd name="T55" fmla="*/ 8 h 71"/>
                <a:gd name="T56" fmla="*/ 63 w 72"/>
                <a:gd name="T57" fmla="*/ 22 h 71"/>
                <a:gd name="T58" fmla="*/ 54 w 72"/>
                <a:gd name="T59" fmla="*/ 22 h 71"/>
                <a:gd name="T60" fmla="*/ 48 w 72"/>
                <a:gd name="T61" fmla="*/ 8 h 71"/>
                <a:gd name="T62" fmla="*/ 9 w 72"/>
                <a:gd name="T63" fmla="*/ 50 h 71"/>
                <a:gd name="T64" fmla="*/ 18 w 72"/>
                <a:gd name="T65" fmla="*/ 50 h 71"/>
                <a:gd name="T66" fmla="*/ 23 w 72"/>
                <a:gd name="T67" fmla="*/ 63 h 71"/>
                <a:gd name="T68" fmla="*/ 9 w 72"/>
                <a:gd name="T69" fmla="*/ 50 h 71"/>
                <a:gd name="T70" fmla="*/ 36 w 72"/>
                <a:gd name="T71" fmla="*/ 66 h 71"/>
                <a:gd name="T72" fmla="*/ 23 w 72"/>
                <a:gd name="T73" fmla="*/ 50 h 71"/>
                <a:gd name="T74" fmla="*/ 48 w 72"/>
                <a:gd name="T75" fmla="*/ 50 h 71"/>
                <a:gd name="T76" fmla="*/ 36 w 72"/>
                <a:gd name="T77" fmla="*/ 66 h 71"/>
                <a:gd name="T78" fmla="*/ 48 w 72"/>
                <a:gd name="T79" fmla="*/ 63 h 71"/>
                <a:gd name="T80" fmla="*/ 54 w 72"/>
                <a:gd name="T81" fmla="*/ 50 h 71"/>
                <a:gd name="T82" fmla="*/ 63 w 72"/>
                <a:gd name="T83" fmla="*/ 50 h 71"/>
                <a:gd name="T84" fmla="*/ 48 w 72"/>
                <a:gd name="T85" fmla="*/ 63 h 71"/>
                <a:gd name="T86" fmla="*/ 65 w 72"/>
                <a:gd name="T87" fmla="*/ 45 h 71"/>
                <a:gd name="T88" fmla="*/ 55 w 72"/>
                <a:gd name="T89" fmla="*/ 45 h 71"/>
                <a:gd name="T90" fmla="*/ 56 w 72"/>
                <a:gd name="T91" fmla="*/ 35 h 71"/>
                <a:gd name="T92" fmla="*/ 55 w 72"/>
                <a:gd name="T93" fmla="*/ 27 h 71"/>
                <a:gd name="T94" fmla="*/ 65 w 72"/>
                <a:gd name="T95" fmla="*/ 27 h 71"/>
                <a:gd name="T96" fmla="*/ 66 w 72"/>
                <a:gd name="T97" fmla="*/ 35 h 71"/>
                <a:gd name="T98" fmla="*/ 65 w 72"/>
                <a:gd name="T9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1">
                  <a:moveTo>
                    <a:pt x="36" y="0"/>
                  </a:moveTo>
                  <a:cubicBezTo>
                    <a:pt x="35" y="0"/>
                    <a:pt x="34" y="0"/>
                    <a:pt x="33" y="0"/>
                  </a:cubicBezTo>
                  <a:cubicBezTo>
                    <a:pt x="35" y="1"/>
                    <a:pt x="35" y="3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1" y="5"/>
                    <a:pt x="46" y="12"/>
                    <a:pt x="49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4"/>
                    <a:pt x="31" y="26"/>
                    <a:pt x="30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30"/>
                    <a:pt x="50" y="33"/>
                    <a:pt x="50" y="35"/>
                  </a:cubicBezTo>
                  <a:cubicBezTo>
                    <a:pt x="50" y="39"/>
                    <a:pt x="50" y="42"/>
                    <a:pt x="50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3"/>
                    <a:pt x="22" y="41"/>
                    <a:pt x="22" y="40"/>
                  </a:cubicBezTo>
                  <a:cubicBezTo>
                    <a:pt x="21" y="40"/>
                    <a:pt x="21" y="40"/>
                    <a:pt x="21" y="4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2"/>
                    <a:pt x="5" y="39"/>
                    <a:pt x="5" y="35"/>
                  </a:cubicBezTo>
                  <a:cubicBezTo>
                    <a:pt x="5" y="33"/>
                    <a:pt x="6" y="31"/>
                    <a:pt x="6" y="29"/>
                  </a:cubicBezTo>
                  <a:cubicBezTo>
                    <a:pt x="5" y="27"/>
                    <a:pt x="4" y="25"/>
                    <a:pt x="2" y="23"/>
                  </a:cubicBezTo>
                  <a:cubicBezTo>
                    <a:pt x="1" y="27"/>
                    <a:pt x="0" y="31"/>
                    <a:pt x="0" y="35"/>
                  </a:cubicBezTo>
                  <a:cubicBezTo>
                    <a:pt x="0" y="55"/>
                    <a:pt x="16" y="71"/>
                    <a:pt x="36" y="71"/>
                  </a:cubicBezTo>
                  <a:cubicBezTo>
                    <a:pt x="51" y="71"/>
                    <a:pt x="63" y="62"/>
                    <a:pt x="69" y="50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1" y="45"/>
                    <a:pt x="72" y="40"/>
                    <a:pt x="72" y="35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48" y="8"/>
                  </a:moveTo>
                  <a:cubicBezTo>
                    <a:pt x="55" y="11"/>
                    <a:pt x="60" y="16"/>
                    <a:pt x="6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16"/>
                    <a:pt x="51" y="11"/>
                    <a:pt x="48" y="8"/>
                  </a:cubicBezTo>
                  <a:close/>
                  <a:moveTo>
                    <a:pt x="9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9" y="55"/>
                    <a:pt x="21" y="60"/>
                    <a:pt x="23" y="63"/>
                  </a:cubicBezTo>
                  <a:cubicBezTo>
                    <a:pt x="17" y="60"/>
                    <a:pt x="12" y="56"/>
                    <a:pt x="9" y="50"/>
                  </a:cubicBezTo>
                  <a:close/>
                  <a:moveTo>
                    <a:pt x="36" y="66"/>
                  </a:moveTo>
                  <a:cubicBezTo>
                    <a:pt x="31" y="66"/>
                    <a:pt x="26" y="60"/>
                    <a:pt x="23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6" y="60"/>
                    <a:pt x="41" y="66"/>
                    <a:pt x="36" y="66"/>
                  </a:cubicBezTo>
                  <a:close/>
                  <a:moveTo>
                    <a:pt x="48" y="63"/>
                  </a:moveTo>
                  <a:cubicBezTo>
                    <a:pt x="51" y="60"/>
                    <a:pt x="53" y="55"/>
                    <a:pt x="54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0" y="56"/>
                    <a:pt x="55" y="60"/>
                    <a:pt x="48" y="63"/>
                  </a:cubicBezTo>
                  <a:close/>
                  <a:moveTo>
                    <a:pt x="65" y="45"/>
                  </a:moveTo>
                  <a:cubicBezTo>
                    <a:pt x="55" y="45"/>
                    <a:pt x="55" y="45"/>
                    <a:pt x="55" y="45"/>
                  </a:cubicBezTo>
                  <a:cubicBezTo>
                    <a:pt x="55" y="42"/>
                    <a:pt x="56" y="39"/>
                    <a:pt x="56" y="35"/>
                  </a:cubicBezTo>
                  <a:cubicBezTo>
                    <a:pt x="56" y="33"/>
                    <a:pt x="56" y="30"/>
                    <a:pt x="55" y="27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6" y="30"/>
                    <a:pt x="66" y="33"/>
                    <a:pt x="66" y="35"/>
                  </a:cubicBezTo>
                  <a:cubicBezTo>
                    <a:pt x="66" y="39"/>
                    <a:pt x="66" y="42"/>
                    <a:pt x="65" y="4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1" name="î$ḻïḍé"/>
            <p:cNvSpPr/>
            <p:nvPr/>
          </p:nvSpPr>
          <p:spPr bwMode="auto">
            <a:xfrm>
              <a:off x="4573971" y="3980294"/>
              <a:ext cx="74514" cy="109938"/>
            </a:xfrm>
            <a:custGeom>
              <a:avLst/>
              <a:gdLst>
                <a:gd name="T0" fmla="*/ 14 w 29"/>
                <a:gd name="T1" fmla="*/ 0 h 43"/>
                <a:gd name="T2" fmla="*/ 0 w 29"/>
                <a:gd name="T3" fmla="*/ 15 h 43"/>
                <a:gd name="T4" fmla="*/ 14 w 29"/>
                <a:gd name="T5" fmla="*/ 43 h 43"/>
                <a:gd name="T6" fmla="*/ 29 w 29"/>
                <a:gd name="T7" fmla="*/ 15 h 43"/>
                <a:gd name="T8" fmla="*/ 14 w 29"/>
                <a:gd name="T9" fmla="*/ 0 h 43"/>
                <a:gd name="T10" fmla="*/ 14 w 29"/>
                <a:gd name="T11" fmla="*/ 22 h 43"/>
                <a:gd name="T12" fmla="*/ 7 w 29"/>
                <a:gd name="T13" fmla="*/ 14 h 43"/>
                <a:gd name="T14" fmla="*/ 14 w 29"/>
                <a:gd name="T15" fmla="*/ 7 h 43"/>
                <a:gd name="T16" fmla="*/ 22 w 29"/>
                <a:gd name="T17" fmla="*/ 14 h 43"/>
                <a:gd name="T18" fmla="*/ 14 w 29"/>
                <a:gd name="T19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43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14" y="43"/>
                    <a:pt x="14" y="43"/>
                  </a:cubicBezTo>
                  <a:cubicBezTo>
                    <a:pt x="14" y="43"/>
                    <a:pt x="29" y="23"/>
                    <a:pt x="29" y="15"/>
                  </a:cubicBezTo>
                  <a:cubicBezTo>
                    <a:pt x="29" y="7"/>
                    <a:pt x="23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7" y="18"/>
                    <a:pt x="7" y="14"/>
                  </a:cubicBezTo>
                  <a:cubicBezTo>
                    <a:pt x="7" y="10"/>
                    <a:pt x="10" y="7"/>
                    <a:pt x="14" y="7"/>
                  </a:cubicBezTo>
                  <a:cubicBezTo>
                    <a:pt x="19" y="7"/>
                    <a:pt x="22" y="10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2" name="iśḷïḍè"/>
            <p:cNvSpPr/>
            <p:nvPr/>
          </p:nvSpPr>
          <p:spPr bwMode="auto">
            <a:xfrm>
              <a:off x="3457490" y="3159425"/>
              <a:ext cx="112381" cy="160021"/>
            </a:xfrm>
            <a:custGeom>
              <a:avLst/>
              <a:gdLst>
                <a:gd name="T0" fmla="*/ 33 w 44"/>
                <a:gd name="T1" fmla="*/ 3 h 63"/>
                <a:gd name="T2" fmla="*/ 29 w 44"/>
                <a:gd name="T3" fmla="*/ 2 h 63"/>
                <a:gd name="T4" fmla="*/ 11 w 44"/>
                <a:gd name="T5" fmla="*/ 11 h 63"/>
                <a:gd name="T6" fmla="*/ 10 w 44"/>
                <a:gd name="T7" fmla="*/ 13 h 63"/>
                <a:gd name="T8" fmla="*/ 10 w 44"/>
                <a:gd name="T9" fmla="*/ 14 h 63"/>
                <a:gd name="T10" fmla="*/ 15 w 44"/>
                <a:gd name="T11" fmla="*/ 30 h 63"/>
                <a:gd name="T12" fmla="*/ 14 w 44"/>
                <a:gd name="T13" fmla="*/ 31 h 63"/>
                <a:gd name="T14" fmla="*/ 1 w 44"/>
                <a:gd name="T15" fmla="*/ 58 h 63"/>
                <a:gd name="T16" fmla="*/ 3 w 44"/>
                <a:gd name="T17" fmla="*/ 61 h 63"/>
                <a:gd name="T18" fmla="*/ 5 w 44"/>
                <a:gd name="T19" fmla="*/ 63 h 63"/>
                <a:gd name="T20" fmla="*/ 9 w 44"/>
                <a:gd name="T21" fmla="*/ 62 h 63"/>
                <a:gd name="T22" fmla="*/ 21 w 44"/>
                <a:gd name="T23" fmla="*/ 38 h 63"/>
                <a:gd name="T24" fmla="*/ 22 w 44"/>
                <a:gd name="T25" fmla="*/ 35 h 63"/>
                <a:gd name="T26" fmla="*/ 22 w 44"/>
                <a:gd name="T27" fmla="*/ 33 h 63"/>
                <a:gd name="T28" fmla="*/ 40 w 44"/>
                <a:gd name="T29" fmla="*/ 25 h 63"/>
                <a:gd name="T30" fmla="*/ 33 w 44"/>
                <a:gd name="T31" fmla="*/ 3 h 63"/>
                <a:gd name="T32" fmla="*/ 36 w 44"/>
                <a:gd name="T33" fmla="*/ 23 h 63"/>
                <a:gd name="T34" fmla="*/ 23 w 44"/>
                <a:gd name="T35" fmla="*/ 29 h 63"/>
                <a:gd name="T36" fmla="*/ 20 w 44"/>
                <a:gd name="T37" fmla="*/ 28 h 63"/>
                <a:gd name="T38" fmla="*/ 15 w 44"/>
                <a:gd name="T39" fmla="*/ 12 h 63"/>
                <a:gd name="T40" fmla="*/ 28 w 44"/>
                <a:gd name="T41" fmla="*/ 6 h 63"/>
                <a:gd name="T42" fmla="*/ 31 w 44"/>
                <a:gd name="T43" fmla="*/ 7 h 63"/>
                <a:gd name="T44" fmla="*/ 36 w 44"/>
                <a:gd name="T45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63">
                  <a:moveTo>
                    <a:pt x="33" y="3"/>
                  </a:moveTo>
                  <a:cubicBezTo>
                    <a:pt x="32" y="3"/>
                    <a:pt x="31" y="2"/>
                    <a:pt x="29" y="2"/>
                  </a:cubicBezTo>
                  <a:cubicBezTo>
                    <a:pt x="22" y="0"/>
                    <a:pt x="14" y="4"/>
                    <a:pt x="11" y="11"/>
                  </a:cubicBezTo>
                  <a:cubicBezTo>
                    <a:pt x="11" y="11"/>
                    <a:pt x="10" y="12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20"/>
                    <a:pt x="11" y="26"/>
                    <a:pt x="15" y="30"/>
                  </a:cubicBezTo>
                  <a:cubicBezTo>
                    <a:pt x="15" y="30"/>
                    <a:pt x="14" y="30"/>
                    <a:pt x="14" y="31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0" y="59"/>
                    <a:pt x="1" y="60"/>
                    <a:pt x="3" y="61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7" y="63"/>
                    <a:pt x="9" y="63"/>
                    <a:pt x="9" y="6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5"/>
                    <a:pt x="23" y="34"/>
                    <a:pt x="22" y="33"/>
                  </a:cubicBezTo>
                  <a:cubicBezTo>
                    <a:pt x="29" y="35"/>
                    <a:pt x="37" y="32"/>
                    <a:pt x="40" y="25"/>
                  </a:cubicBezTo>
                  <a:cubicBezTo>
                    <a:pt x="44" y="17"/>
                    <a:pt x="41" y="7"/>
                    <a:pt x="33" y="3"/>
                  </a:cubicBezTo>
                  <a:close/>
                  <a:moveTo>
                    <a:pt x="36" y="23"/>
                  </a:moveTo>
                  <a:cubicBezTo>
                    <a:pt x="34" y="28"/>
                    <a:pt x="28" y="30"/>
                    <a:pt x="23" y="29"/>
                  </a:cubicBezTo>
                  <a:cubicBezTo>
                    <a:pt x="22" y="29"/>
                    <a:pt x="21" y="29"/>
                    <a:pt x="20" y="28"/>
                  </a:cubicBezTo>
                  <a:cubicBezTo>
                    <a:pt x="15" y="25"/>
                    <a:pt x="12" y="18"/>
                    <a:pt x="15" y="12"/>
                  </a:cubicBezTo>
                  <a:cubicBezTo>
                    <a:pt x="17" y="7"/>
                    <a:pt x="23" y="5"/>
                    <a:pt x="28" y="6"/>
                  </a:cubicBezTo>
                  <a:cubicBezTo>
                    <a:pt x="29" y="6"/>
                    <a:pt x="30" y="6"/>
                    <a:pt x="31" y="7"/>
                  </a:cubicBezTo>
                  <a:cubicBezTo>
                    <a:pt x="37" y="10"/>
                    <a:pt x="39" y="17"/>
                    <a:pt x="36" y="2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3" name="i$1iḍé"/>
            <p:cNvSpPr/>
            <p:nvPr/>
          </p:nvSpPr>
          <p:spPr bwMode="auto">
            <a:xfrm>
              <a:off x="3503909" y="3192407"/>
              <a:ext cx="37868" cy="23209"/>
            </a:xfrm>
            <a:custGeom>
              <a:avLst/>
              <a:gdLst>
                <a:gd name="T0" fmla="*/ 8 w 15"/>
                <a:gd name="T1" fmla="*/ 2 h 9"/>
                <a:gd name="T2" fmla="*/ 3 w 15"/>
                <a:gd name="T3" fmla="*/ 0 h 9"/>
                <a:gd name="T4" fmla="*/ 1 w 15"/>
                <a:gd name="T5" fmla="*/ 2 h 9"/>
                <a:gd name="T6" fmla="*/ 1 w 15"/>
                <a:gd name="T7" fmla="*/ 4 h 9"/>
                <a:gd name="T8" fmla="*/ 2 w 15"/>
                <a:gd name="T9" fmla="*/ 6 h 9"/>
                <a:gd name="T10" fmla="*/ 7 w 15"/>
                <a:gd name="T11" fmla="*/ 8 h 9"/>
                <a:gd name="T12" fmla="*/ 12 w 15"/>
                <a:gd name="T13" fmla="*/ 9 h 9"/>
                <a:gd name="T14" fmla="*/ 14 w 15"/>
                <a:gd name="T15" fmla="*/ 7 h 9"/>
                <a:gd name="T16" fmla="*/ 15 w 15"/>
                <a:gd name="T17" fmla="*/ 6 h 9"/>
                <a:gd name="T18" fmla="*/ 14 w 15"/>
                <a:gd name="T19" fmla="*/ 3 h 9"/>
                <a:gd name="T20" fmla="*/ 8 w 15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9">
                  <a:moveTo>
                    <a:pt x="8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4" y="8"/>
                    <a:pt x="14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4"/>
                    <a:pt x="14" y="3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4" name="ïsļiďé"/>
            <p:cNvSpPr/>
            <p:nvPr/>
          </p:nvSpPr>
          <p:spPr bwMode="auto">
            <a:xfrm>
              <a:off x="4161093" y="4335761"/>
              <a:ext cx="106274" cy="98944"/>
            </a:xfrm>
            <a:custGeom>
              <a:avLst/>
              <a:gdLst>
                <a:gd name="T0" fmla="*/ 40 w 42"/>
                <a:gd name="T1" fmla="*/ 0 h 39"/>
                <a:gd name="T2" fmla="*/ 2 w 42"/>
                <a:gd name="T3" fmla="*/ 0 h 39"/>
                <a:gd name="T4" fmla="*/ 0 w 42"/>
                <a:gd name="T5" fmla="*/ 2 h 39"/>
                <a:gd name="T6" fmla="*/ 0 w 42"/>
                <a:gd name="T7" fmla="*/ 37 h 39"/>
                <a:gd name="T8" fmla="*/ 2 w 42"/>
                <a:gd name="T9" fmla="*/ 39 h 39"/>
                <a:gd name="T10" fmla="*/ 40 w 42"/>
                <a:gd name="T11" fmla="*/ 39 h 39"/>
                <a:gd name="T12" fmla="*/ 42 w 42"/>
                <a:gd name="T13" fmla="*/ 37 h 39"/>
                <a:gd name="T14" fmla="*/ 42 w 42"/>
                <a:gd name="T15" fmla="*/ 2 h 39"/>
                <a:gd name="T16" fmla="*/ 40 w 42"/>
                <a:gd name="T17" fmla="*/ 0 h 39"/>
                <a:gd name="T18" fmla="*/ 16 w 42"/>
                <a:gd name="T19" fmla="*/ 2 h 39"/>
                <a:gd name="T20" fmla="*/ 26 w 42"/>
                <a:gd name="T21" fmla="*/ 2 h 39"/>
                <a:gd name="T22" fmla="*/ 26 w 42"/>
                <a:gd name="T23" fmla="*/ 16 h 39"/>
                <a:gd name="T24" fmla="*/ 16 w 42"/>
                <a:gd name="T25" fmla="*/ 16 h 39"/>
                <a:gd name="T26" fmla="*/ 16 w 42"/>
                <a:gd name="T27" fmla="*/ 2 h 39"/>
                <a:gd name="T28" fmla="*/ 29 w 42"/>
                <a:gd name="T29" fmla="*/ 33 h 39"/>
                <a:gd name="T30" fmla="*/ 29 w 42"/>
                <a:gd name="T31" fmla="*/ 36 h 39"/>
                <a:gd name="T32" fmla="*/ 24 w 42"/>
                <a:gd name="T33" fmla="*/ 36 h 39"/>
                <a:gd name="T34" fmla="*/ 24 w 42"/>
                <a:gd name="T35" fmla="*/ 33 h 39"/>
                <a:gd name="T36" fmla="*/ 23 w 42"/>
                <a:gd name="T37" fmla="*/ 33 h 39"/>
                <a:gd name="T38" fmla="*/ 26 w 42"/>
                <a:gd name="T39" fmla="*/ 29 h 39"/>
                <a:gd name="T40" fmla="*/ 30 w 42"/>
                <a:gd name="T41" fmla="*/ 33 h 39"/>
                <a:gd name="T42" fmla="*/ 29 w 42"/>
                <a:gd name="T43" fmla="*/ 33 h 39"/>
                <a:gd name="T44" fmla="*/ 35 w 42"/>
                <a:gd name="T45" fmla="*/ 33 h 39"/>
                <a:gd name="T46" fmla="*/ 35 w 42"/>
                <a:gd name="T47" fmla="*/ 35 h 39"/>
                <a:gd name="T48" fmla="*/ 36 w 42"/>
                <a:gd name="T49" fmla="*/ 36 h 39"/>
                <a:gd name="T50" fmla="*/ 33 w 42"/>
                <a:gd name="T51" fmla="*/ 36 h 39"/>
                <a:gd name="T52" fmla="*/ 34 w 42"/>
                <a:gd name="T53" fmla="*/ 35 h 39"/>
                <a:gd name="T54" fmla="*/ 34 w 42"/>
                <a:gd name="T55" fmla="*/ 33 h 39"/>
                <a:gd name="T56" fmla="*/ 32 w 42"/>
                <a:gd name="T57" fmla="*/ 29 h 39"/>
                <a:gd name="T58" fmla="*/ 38 w 42"/>
                <a:gd name="T59" fmla="*/ 29 h 39"/>
                <a:gd name="T60" fmla="*/ 35 w 42"/>
                <a:gd name="T6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39">
                  <a:moveTo>
                    <a:pt x="4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1" y="39"/>
                    <a:pt x="2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1" y="39"/>
                    <a:pt x="42" y="38"/>
                    <a:pt x="42" y="37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  <a:close/>
                  <a:moveTo>
                    <a:pt x="1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2"/>
                  </a:lnTo>
                  <a:close/>
                  <a:moveTo>
                    <a:pt x="29" y="33"/>
                  </a:moveTo>
                  <a:cubicBezTo>
                    <a:pt x="29" y="36"/>
                    <a:pt x="29" y="36"/>
                    <a:pt x="29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30" y="33"/>
                    <a:pt x="30" y="33"/>
                    <a:pt x="30" y="33"/>
                  </a:cubicBezTo>
                  <a:lnTo>
                    <a:pt x="29" y="33"/>
                  </a:lnTo>
                  <a:close/>
                  <a:moveTo>
                    <a:pt x="35" y="33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4"/>
                    <a:pt x="34" y="33"/>
                  </a:cubicBezTo>
                  <a:cubicBezTo>
                    <a:pt x="32" y="33"/>
                    <a:pt x="32" y="29"/>
                    <a:pt x="32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33"/>
                    <a:pt x="35" y="3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5" name="iṣḷîḋê"/>
            <p:cNvSpPr/>
            <p:nvPr/>
          </p:nvSpPr>
          <p:spPr bwMode="auto">
            <a:xfrm>
              <a:off x="4231942" y="1951330"/>
              <a:ext cx="243085" cy="243085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84 h 96"/>
                <a:gd name="T12" fmla="*/ 12 w 96"/>
                <a:gd name="T13" fmla="*/ 48 h 96"/>
                <a:gd name="T14" fmla="*/ 48 w 96"/>
                <a:gd name="T15" fmla="*/ 12 h 96"/>
                <a:gd name="T16" fmla="*/ 84 w 96"/>
                <a:gd name="T17" fmla="*/ 48 h 96"/>
                <a:gd name="T18" fmla="*/ 48 w 96"/>
                <a:gd name="T19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48" y="84"/>
                  </a:moveTo>
                  <a:cubicBezTo>
                    <a:pt x="28" y="84"/>
                    <a:pt x="12" y="68"/>
                    <a:pt x="12" y="48"/>
                  </a:cubicBezTo>
                  <a:cubicBezTo>
                    <a:pt x="12" y="28"/>
                    <a:pt x="28" y="12"/>
                    <a:pt x="48" y="12"/>
                  </a:cubicBezTo>
                  <a:cubicBezTo>
                    <a:pt x="68" y="12"/>
                    <a:pt x="84" y="28"/>
                    <a:pt x="84" y="48"/>
                  </a:cubicBezTo>
                  <a:cubicBezTo>
                    <a:pt x="84" y="68"/>
                    <a:pt x="68" y="84"/>
                    <a:pt x="48" y="8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6" name="ïṧḻide"/>
            <p:cNvSpPr/>
            <p:nvPr/>
          </p:nvSpPr>
          <p:spPr bwMode="auto">
            <a:xfrm>
              <a:off x="4345545" y="1991640"/>
              <a:ext cx="15880" cy="17101"/>
            </a:xfrm>
            <a:custGeom>
              <a:avLst/>
              <a:gdLst>
                <a:gd name="T0" fmla="*/ 3 w 6"/>
                <a:gd name="T1" fmla="*/ 1 h 7"/>
                <a:gd name="T2" fmla="*/ 5 w 6"/>
                <a:gd name="T3" fmla="*/ 4 h 7"/>
                <a:gd name="T4" fmla="*/ 3 w 6"/>
                <a:gd name="T5" fmla="*/ 6 h 7"/>
                <a:gd name="T6" fmla="*/ 1 w 6"/>
                <a:gd name="T7" fmla="*/ 4 h 7"/>
                <a:gd name="T8" fmla="*/ 3 w 6"/>
                <a:gd name="T9" fmla="*/ 1 h 7"/>
                <a:gd name="T10" fmla="*/ 3 w 6"/>
                <a:gd name="T11" fmla="*/ 0 h 7"/>
                <a:gd name="T12" fmla="*/ 0 w 6"/>
                <a:gd name="T13" fmla="*/ 4 h 7"/>
                <a:gd name="T14" fmla="*/ 3 w 6"/>
                <a:gd name="T15" fmla="*/ 7 h 7"/>
                <a:gd name="T16" fmla="*/ 6 w 6"/>
                <a:gd name="T17" fmla="*/ 4 h 7"/>
                <a:gd name="T18" fmla="*/ 3 w 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3" y="1"/>
                  </a:moveTo>
                  <a:cubicBezTo>
                    <a:pt x="4" y="1"/>
                    <a:pt x="5" y="2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1" y="2"/>
                    <a:pt x="2" y="1"/>
                    <a:pt x="3" y="1"/>
                  </a:cubicBezTo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6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7" name="işļîḋé"/>
            <p:cNvSpPr/>
            <p:nvPr/>
          </p:nvSpPr>
          <p:spPr bwMode="auto">
            <a:xfrm>
              <a:off x="4345545" y="2135781"/>
              <a:ext cx="15880" cy="18323"/>
            </a:xfrm>
            <a:custGeom>
              <a:avLst/>
              <a:gdLst>
                <a:gd name="T0" fmla="*/ 3 w 6"/>
                <a:gd name="T1" fmla="*/ 1 h 7"/>
                <a:gd name="T2" fmla="*/ 5 w 6"/>
                <a:gd name="T3" fmla="*/ 3 h 7"/>
                <a:gd name="T4" fmla="*/ 3 w 6"/>
                <a:gd name="T5" fmla="*/ 6 h 7"/>
                <a:gd name="T6" fmla="*/ 1 w 6"/>
                <a:gd name="T7" fmla="*/ 3 h 7"/>
                <a:gd name="T8" fmla="*/ 3 w 6"/>
                <a:gd name="T9" fmla="*/ 1 h 7"/>
                <a:gd name="T10" fmla="*/ 3 w 6"/>
                <a:gd name="T11" fmla="*/ 0 h 7"/>
                <a:gd name="T12" fmla="*/ 0 w 6"/>
                <a:gd name="T13" fmla="*/ 3 h 7"/>
                <a:gd name="T14" fmla="*/ 3 w 6"/>
                <a:gd name="T15" fmla="*/ 7 h 7"/>
                <a:gd name="T16" fmla="*/ 6 w 6"/>
                <a:gd name="T17" fmla="*/ 3 h 7"/>
                <a:gd name="T18" fmla="*/ 3 w 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3" y="1"/>
                  </a:moveTo>
                  <a:cubicBezTo>
                    <a:pt x="4" y="1"/>
                    <a:pt x="5" y="2"/>
                    <a:pt x="5" y="3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2" y="6"/>
                    <a:pt x="1" y="5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8" name="iṡ1íḑê"/>
            <p:cNvSpPr/>
            <p:nvPr/>
          </p:nvSpPr>
          <p:spPr bwMode="auto">
            <a:xfrm>
              <a:off x="4417615" y="2064932"/>
              <a:ext cx="17101" cy="15880"/>
            </a:xfrm>
            <a:custGeom>
              <a:avLst/>
              <a:gdLst>
                <a:gd name="T0" fmla="*/ 3 w 7"/>
                <a:gd name="T1" fmla="*/ 1 h 6"/>
                <a:gd name="T2" fmla="*/ 6 w 7"/>
                <a:gd name="T3" fmla="*/ 3 h 6"/>
                <a:gd name="T4" fmla="*/ 3 w 7"/>
                <a:gd name="T5" fmla="*/ 5 h 6"/>
                <a:gd name="T6" fmla="*/ 1 w 7"/>
                <a:gd name="T7" fmla="*/ 3 h 6"/>
                <a:gd name="T8" fmla="*/ 3 w 7"/>
                <a:gd name="T9" fmla="*/ 1 h 6"/>
                <a:gd name="T10" fmla="*/ 3 w 7"/>
                <a:gd name="T11" fmla="*/ 0 h 6"/>
                <a:gd name="T12" fmla="*/ 0 w 7"/>
                <a:gd name="T13" fmla="*/ 3 h 6"/>
                <a:gd name="T14" fmla="*/ 3 w 7"/>
                <a:gd name="T15" fmla="*/ 6 h 6"/>
                <a:gd name="T16" fmla="*/ 7 w 7"/>
                <a:gd name="T17" fmla="*/ 3 h 6"/>
                <a:gd name="T18" fmla="*/ 3 w 7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6">
                  <a:moveTo>
                    <a:pt x="3" y="1"/>
                  </a:moveTo>
                  <a:cubicBezTo>
                    <a:pt x="5" y="1"/>
                    <a:pt x="6" y="2"/>
                    <a:pt x="6" y="3"/>
                  </a:cubicBezTo>
                  <a:cubicBezTo>
                    <a:pt x="6" y="4"/>
                    <a:pt x="5" y="5"/>
                    <a:pt x="3" y="5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7" y="5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9" name="íṡḻiḍé"/>
            <p:cNvSpPr/>
            <p:nvPr/>
          </p:nvSpPr>
          <p:spPr bwMode="auto">
            <a:xfrm>
              <a:off x="4272253" y="2064932"/>
              <a:ext cx="18323" cy="15880"/>
            </a:xfrm>
            <a:custGeom>
              <a:avLst/>
              <a:gdLst>
                <a:gd name="T0" fmla="*/ 4 w 7"/>
                <a:gd name="T1" fmla="*/ 1 h 6"/>
                <a:gd name="T2" fmla="*/ 6 w 7"/>
                <a:gd name="T3" fmla="*/ 3 h 6"/>
                <a:gd name="T4" fmla="*/ 4 w 7"/>
                <a:gd name="T5" fmla="*/ 5 h 6"/>
                <a:gd name="T6" fmla="*/ 2 w 7"/>
                <a:gd name="T7" fmla="*/ 3 h 6"/>
                <a:gd name="T8" fmla="*/ 4 w 7"/>
                <a:gd name="T9" fmla="*/ 1 h 6"/>
                <a:gd name="T10" fmla="*/ 4 w 7"/>
                <a:gd name="T11" fmla="*/ 0 h 6"/>
                <a:gd name="T12" fmla="*/ 0 w 7"/>
                <a:gd name="T13" fmla="*/ 3 h 6"/>
                <a:gd name="T14" fmla="*/ 4 w 7"/>
                <a:gd name="T15" fmla="*/ 6 h 6"/>
                <a:gd name="T16" fmla="*/ 7 w 7"/>
                <a:gd name="T17" fmla="*/ 3 h 6"/>
                <a:gd name="T18" fmla="*/ 4 w 7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5" y="1"/>
                    <a:pt x="6" y="2"/>
                    <a:pt x="6" y="3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7" y="5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0" name="iṣľíḓê"/>
            <p:cNvSpPr/>
            <p:nvPr/>
          </p:nvSpPr>
          <p:spPr bwMode="auto">
            <a:xfrm>
              <a:off x="4295461" y="2014850"/>
              <a:ext cx="116046" cy="116046"/>
            </a:xfrm>
            <a:custGeom>
              <a:avLst/>
              <a:gdLst>
                <a:gd name="T0" fmla="*/ 31 w 46"/>
                <a:gd name="T1" fmla="*/ 22 h 46"/>
                <a:gd name="T2" fmla="*/ 43 w 46"/>
                <a:gd name="T3" fmla="*/ 3 h 46"/>
                <a:gd name="T4" fmla="*/ 25 w 46"/>
                <a:gd name="T5" fmla="*/ 15 h 46"/>
                <a:gd name="T6" fmla="*/ 23 w 46"/>
                <a:gd name="T7" fmla="*/ 0 h 46"/>
                <a:gd name="T8" fmla="*/ 21 w 46"/>
                <a:gd name="T9" fmla="*/ 17 h 46"/>
                <a:gd name="T10" fmla="*/ 19 w 46"/>
                <a:gd name="T11" fmla="*/ 18 h 46"/>
                <a:gd name="T12" fmla="*/ 17 w 46"/>
                <a:gd name="T13" fmla="*/ 21 h 46"/>
                <a:gd name="T14" fmla="*/ 0 w 46"/>
                <a:gd name="T15" fmla="*/ 23 h 46"/>
                <a:gd name="T16" fmla="*/ 15 w 46"/>
                <a:gd name="T17" fmla="*/ 24 h 46"/>
                <a:gd name="T18" fmla="*/ 3 w 46"/>
                <a:gd name="T19" fmla="*/ 43 h 46"/>
                <a:gd name="T20" fmla="*/ 22 w 46"/>
                <a:gd name="T21" fmla="*/ 31 h 46"/>
                <a:gd name="T22" fmla="*/ 23 w 46"/>
                <a:gd name="T23" fmla="*/ 46 h 46"/>
                <a:gd name="T24" fmla="*/ 25 w 46"/>
                <a:gd name="T25" fmla="*/ 29 h 46"/>
                <a:gd name="T26" fmla="*/ 28 w 46"/>
                <a:gd name="T27" fmla="*/ 28 h 46"/>
                <a:gd name="T28" fmla="*/ 29 w 46"/>
                <a:gd name="T29" fmla="*/ 25 h 46"/>
                <a:gd name="T30" fmla="*/ 46 w 46"/>
                <a:gd name="T31" fmla="*/ 23 h 46"/>
                <a:gd name="T32" fmla="*/ 31 w 46"/>
                <a:gd name="T33" fmla="*/ 22 h 46"/>
                <a:gd name="T34" fmla="*/ 23 w 46"/>
                <a:gd name="T35" fmla="*/ 28 h 46"/>
                <a:gd name="T36" fmla="*/ 19 w 46"/>
                <a:gd name="T37" fmla="*/ 23 h 46"/>
                <a:gd name="T38" fmla="*/ 23 w 46"/>
                <a:gd name="T39" fmla="*/ 18 h 46"/>
                <a:gd name="T40" fmla="*/ 28 w 46"/>
                <a:gd name="T41" fmla="*/ 23 h 46"/>
                <a:gd name="T42" fmla="*/ 23 w 46"/>
                <a:gd name="T43" fmla="*/ 2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46">
                  <a:moveTo>
                    <a:pt x="31" y="22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31" y="22"/>
                  </a:lnTo>
                  <a:close/>
                  <a:moveTo>
                    <a:pt x="23" y="28"/>
                  </a:moveTo>
                  <a:cubicBezTo>
                    <a:pt x="21" y="28"/>
                    <a:pt x="19" y="25"/>
                    <a:pt x="19" y="23"/>
                  </a:cubicBezTo>
                  <a:cubicBezTo>
                    <a:pt x="19" y="20"/>
                    <a:pt x="21" y="18"/>
                    <a:pt x="23" y="18"/>
                  </a:cubicBezTo>
                  <a:cubicBezTo>
                    <a:pt x="26" y="18"/>
                    <a:pt x="28" y="20"/>
                    <a:pt x="28" y="23"/>
                  </a:cubicBezTo>
                  <a:cubicBezTo>
                    <a:pt x="28" y="25"/>
                    <a:pt x="26" y="28"/>
                    <a:pt x="23" y="2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1" name="ïṩ1ïdé"/>
            <p:cNvSpPr/>
            <p:nvPr/>
          </p:nvSpPr>
          <p:spPr bwMode="auto">
            <a:xfrm>
              <a:off x="6370845" y="4246588"/>
              <a:ext cx="208882" cy="68406"/>
            </a:xfrm>
            <a:custGeom>
              <a:avLst/>
              <a:gdLst>
                <a:gd name="T0" fmla="*/ 77 w 82"/>
                <a:gd name="T1" fmla="*/ 0 h 27"/>
                <a:gd name="T2" fmla="*/ 4 w 82"/>
                <a:gd name="T3" fmla="*/ 0 h 27"/>
                <a:gd name="T4" fmla="*/ 0 w 82"/>
                <a:gd name="T5" fmla="*/ 4 h 27"/>
                <a:gd name="T6" fmla="*/ 0 w 82"/>
                <a:gd name="T7" fmla="*/ 22 h 27"/>
                <a:gd name="T8" fmla="*/ 4 w 82"/>
                <a:gd name="T9" fmla="*/ 27 h 27"/>
                <a:gd name="T10" fmla="*/ 77 w 82"/>
                <a:gd name="T11" fmla="*/ 27 h 27"/>
                <a:gd name="T12" fmla="*/ 82 w 82"/>
                <a:gd name="T13" fmla="*/ 22 h 27"/>
                <a:gd name="T14" fmla="*/ 82 w 82"/>
                <a:gd name="T15" fmla="*/ 4 h 27"/>
                <a:gd name="T16" fmla="*/ 77 w 8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27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9" y="27"/>
                    <a:pt x="82" y="25"/>
                    <a:pt x="82" y="22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"/>
                    <a:pt x="79" y="0"/>
                    <a:pt x="77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2" name="íşlïdè"/>
            <p:cNvSpPr/>
            <p:nvPr/>
          </p:nvSpPr>
          <p:spPr bwMode="auto">
            <a:xfrm>
              <a:off x="6370845" y="4165967"/>
              <a:ext cx="208882" cy="68406"/>
            </a:xfrm>
            <a:custGeom>
              <a:avLst/>
              <a:gdLst>
                <a:gd name="T0" fmla="*/ 77 w 82"/>
                <a:gd name="T1" fmla="*/ 0 h 27"/>
                <a:gd name="T2" fmla="*/ 4 w 82"/>
                <a:gd name="T3" fmla="*/ 0 h 27"/>
                <a:gd name="T4" fmla="*/ 0 w 82"/>
                <a:gd name="T5" fmla="*/ 5 h 27"/>
                <a:gd name="T6" fmla="*/ 0 w 82"/>
                <a:gd name="T7" fmla="*/ 23 h 27"/>
                <a:gd name="T8" fmla="*/ 4 w 82"/>
                <a:gd name="T9" fmla="*/ 27 h 27"/>
                <a:gd name="T10" fmla="*/ 77 w 82"/>
                <a:gd name="T11" fmla="*/ 27 h 27"/>
                <a:gd name="T12" fmla="*/ 82 w 82"/>
                <a:gd name="T13" fmla="*/ 23 h 27"/>
                <a:gd name="T14" fmla="*/ 82 w 82"/>
                <a:gd name="T15" fmla="*/ 5 h 27"/>
                <a:gd name="T16" fmla="*/ 77 w 8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27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9" y="27"/>
                    <a:pt x="82" y="25"/>
                    <a:pt x="82" y="23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79" y="0"/>
                    <a:pt x="77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3" name="isḻïďè"/>
            <p:cNvSpPr/>
            <p:nvPr/>
          </p:nvSpPr>
          <p:spPr bwMode="auto">
            <a:xfrm>
              <a:off x="6370845" y="4085346"/>
              <a:ext cx="208882" cy="70849"/>
            </a:xfrm>
            <a:custGeom>
              <a:avLst/>
              <a:gdLst>
                <a:gd name="T0" fmla="*/ 77 w 82"/>
                <a:gd name="T1" fmla="*/ 0 h 28"/>
                <a:gd name="T2" fmla="*/ 4 w 82"/>
                <a:gd name="T3" fmla="*/ 0 h 28"/>
                <a:gd name="T4" fmla="*/ 0 w 82"/>
                <a:gd name="T5" fmla="*/ 5 h 28"/>
                <a:gd name="T6" fmla="*/ 0 w 82"/>
                <a:gd name="T7" fmla="*/ 23 h 28"/>
                <a:gd name="T8" fmla="*/ 4 w 82"/>
                <a:gd name="T9" fmla="*/ 28 h 28"/>
                <a:gd name="T10" fmla="*/ 77 w 82"/>
                <a:gd name="T11" fmla="*/ 28 h 28"/>
                <a:gd name="T12" fmla="*/ 82 w 82"/>
                <a:gd name="T13" fmla="*/ 23 h 28"/>
                <a:gd name="T14" fmla="*/ 82 w 82"/>
                <a:gd name="T15" fmla="*/ 5 h 28"/>
                <a:gd name="T16" fmla="*/ 77 w 82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28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8"/>
                    <a:pt x="4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9" y="28"/>
                    <a:pt x="82" y="25"/>
                    <a:pt x="82" y="23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79" y="0"/>
                    <a:pt x="77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4" name="íṧ1iḋê"/>
            <p:cNvSpPr/>
            <p:nvPr/>
          </p:nvSpPr>
          <p:spPr bwMode="auto">
            <a:xfrm>
              <a:off x="5564634" y="2843049"/>
              <a:ext cx="28096" cy="12215"/>
            </a:xfrm>
            <a:custGeom>
              <a:avLst/>
              <a:gdLst>
                <a:gd name="T0" fmla="*/ 5 w 11"/>
                <a:gd name="T1" fmla="*/ 1 h 5"/>
                <a:gd name="T2" fmla="*/ 9 w 11"/>
                <a:gd name="T3" fmla="*/ 5 h 5"/>
                <a:gd name="T4" fmla="*/ 9 w 11"/>
                <a:gd name="T5" fmla="*/ 5 h 5"/>
                <a:gd name="T6" fmla="*/ 11 w 11"/>
                <a:gd name="T7" fmla="*/ 5 h 5"/>
                <a:gd name="T8" fmla="*/ 5 w 11"/>
                <a:gd name="T9" fmla="*/ 0 h 5"/>
                <a:gd name="T10" fmla="*/ 0 w 11"/>
                <a:gd name="T11" fmla="*/ 5 h 5"/>
                <a:gd name="T12" fmla="*/ 1 w 11"/>
                <a:gd name="T13" fmla="*/ 5 h 5"/>
                <a:gd name="T14" fmla="*/ 1 w 11"/>
                <a:gd name="T15" fmla="*/ 5 h 5"/>
                <a:gd name="T16" fmla="*/ 5 w 11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5" y="1"/>
                  </a:moveTo>
                  <a:cubicBezTo>
                    <a:pt x="7" y="1"/>
                    <a:pt x="9" y="3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5" name="išlíďè"/>
            <p:cNvSpPr/>
            <p:nvPr/>
          </p:nvSpPr>
          <p:spPr bwMode="auto">
            <a:xfrm>
              <a:off x="5546310" y="2822282"/>
              <a:ext cx="61077" cy="30539"/>
            </a:xfrm>
            <a:custGeom>
              <a:avLst/>
              <a:gdLst>
                <a:gd name="T0" fmla="*/ 12 w 24"/>
                <a:gd name="T1" fmla="*/ 0 h 12"/>
                <a:gd name="T2" fmla="*/ 0 w 24"/>
                <a:gd name="T3" fmla="*/ 10 h 12"/>
                <a:gd name="T4" fmla="*/ 3 w 24"/>
                <a:gd name="T5" fmla="*/ 12 h 12"/>
                <a:gd name="T6" fmla="*/ 4 w 24"/>
                <a:gd name="T7" fmla="*/ 12 h 12"/>
                <a:gd name="T8" fmla="*/ 12 w 24"/>
                <a:gd name="T9" fmla="*/ 4 h 12"/>
                <a:gd name="T10" fmla="*/ 21 w 24"/>
                <a:gd name="T11" fmla="*/ 12 h 12"/>
                <a:gd name="T12" fmla="*/ 21 w 24"/>
                <a:gd name="T13" fmla="*/ 12 h 12"/>
                <a:gd name="T14" fmla="*/ 24 w 24"/>
                <a:gd name="T15" fmla="*/ 10 h 12"/>
                <a:gd name="T16" fmla="*/ 12 w 24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12" y="0"/>
                  </a:moveTo>
                  <a:cubicBezTo>
                    <a:pt x="6" y="0"/>
                    <a:pt x="1" y="5"/>
                    <a:pt x="0" y="1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7"/>
                    <a:pt x="8" y="4"/>
                    <a:pt x="12" y="4"/>
                  </a:cubicBezTo>
                  <a:cubicBezTo>
                    <a:pt x="17" y="4"/>
                    <a:pt x="20" y="7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5"/>
                    <a:pt x="18" y="0"/>
                    <a:pt x="12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6" name="ïṣlïḓê"/>
            <p:cNvSpPr/>
            <p:nvPr/>
          </p:nvSpPr>
          <p:spPr bwMode="auto">
            <a:xfrm>
              <a:off x="5525545" y="2800295"/>
              <a:ext cx="105052" cy="47640"/>
            </a:xfrm>
            <a:custGeom>
              <a:avLst/>
              <a:gdLst>
                <a:gd name="T0" fmla="*/ 21 w 41"/>
                <a:gd name="T1" fmla="*/ 0 h 19"/>
                <a:gd name="T2" fmla="*/ 0 w 41"/>
                <a:gd name="T3" fmla="*/ 17 h 19"/>
                <a:gd name="T4" fmla="*/ 5 w 41"/>
                <a:gd name="T5" fmla="*/ 19 h 19"/>
                <a:gd name="T6" fmla="*/ 6 w 41"/>
                <a:gd name="T7" fmla="*/ 19 h 19"/>
                <a:gd name="T8" fmla="*/ 20 w 41"/>
                <a:gd name="T9" fmla="*/ 6 h 19"/>
                <a:gd name="T10" fmla="*/ 35 w 41"/>
                <a:gd name="T11" fmla="*/ 19 h 19"/>
                <a:gd name="T12" fmla="*/ 35 w 41"/>
                <a:gd name="T13" fmla="*/ 19 h 19"/>
                <a:gd name="T14" fmla="*/ 41 w 41"/>
                <a:gd name="T15" fmla="*/ 17 h 19"/>
                <a:gd name="T16" fmla="*/ 21 w 41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9">
                  <a:moveTo>
                    <a:pt x="21" y="0"/>
                  </a:moveTo>
                  <a:cubicBezTo>
                    <a:pt x="10" y="0"/>
                    <a:pt x="2" y="7"/>
                    <a:pt x="0" y="1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1"/>
                    <a:pt x="13" y="6"/>
                    <a:pt x="20" y="6"/>
                  </a:cubicBezTo>
                  <a:cubicBezTo>
                    <a:pt x="28" y="6"/>
                    <a:pt x="35" y="11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7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7" name="îṡľíḓé"/>
            <p:cNvSpPr/>
            <p:nvPr/>
          </p:nvSpPr>
          <p:spPr bwMode="auto">
            <a:xfrm>
              <a:off x="5559747" y="2852821"/>
              <a:ext cx="37868" cy="51304"/>
            </a:xfrm>
            <a:custGeom>
              <a:avLst/>
              <a:gdLst>
                <a:gd name="T0" fmla="*/ 13 w 15"/>
                <a:gd name="T1" fmla="*/ 17 h 20"/>
                <a:gd name="T2" fmla="*/ 8 w 15"/>
                <a:gd name="T3" fmla="*/ 17 h 20"/>
                <a:gd name="T4" fmla="*/ 8 w 15"/>
                <a:gd name="T5" fmla="*/ 6 h 20"/>
                <a:gd name="T6" fmla="*/ 10 w 15"/>
                <a:gd name="T7" fmla="*/ 3 h 20"/>
                <a:gd name="T8" fmla="*/ 7 w 15"/>
                <a:gd name="T9" fmla="*/ 0 h 20"/>
                <a:gd name="T10" fmla="*/ 4 w 15"/>
                <a:gd name="T11" fmla="*/ 3 h 20"/>
                <a:gd name="T12" fmla="*/ 6 w 15"/>
                <a:gd name="T13" fmla="*/ 6 h 20"/>
                <a:gd name="T14" fmla="*/ 6 w 15"/>
                <a:gd name="T15" fmla="*/ 17 h 20"/>
                <a:gd name="T16" fmla="*/ 2 w 15"/>
                <a:gd name="T17" fmla="*/ 17 h 20"/>
                <a:gd name="T18" fmla="*/ 0 w 15"/>
                <a:gd name="T19" fmla="*/ 18 h 20"/>
                <a:gd name="T20" fmla="*/ 2 w 15"/>
                <a:gd name="T21" fmla="*/ 20 h 20"/>
                <a:gd name="T22" fmla="*/ 13 w 15"/>
                <a:gd name="T23" fmla="*/ 20 h 20"/>
                <a:gd name="T24" fmla="*/ 15 w 15"/>
                <a:gd name="T25" fmla="*/ 18 h 20"/>
                <a:gd name="T26" fmla="*/ 13 w 15"/>
                <a:gd name="T2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3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10" y="4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5" y="19"/>
                    <a:pt x="15" y="18"/>
                  </a:cubicBezTo>
                  <a:cubicBezTo>
                    <a:pt x="15" y="17"/>
                    <a:pt x="14" y="17"/>
                    <a:pt x="13" y="1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8" name="îṣlíďè"/>
            <p:cNvSpPr/>
            <p:nvPr/>
          </p:nvSpPr>
          <p:spPr bwMode="auto">
            <a:xfrm>
              <a:off x="5449810" y="3795844"/>
              <a:ext cx="68406" cy="106274"/>
            </a:xfrm>
            <a:custGeom>
              <a:avLst/>
              <a:gdLst>
                <a:gd name="T0" fmla="*/ 24 w 27"/>
                <a:gd name="T1" fmla="*/ 0 h 42"/>
                <a:gd name="T2" fmla="*/ 2 w 27"/>
                <a:gd name="T3" fmla="*/ 0 h 42"/>
                <a:gd name="T4" fmla="*/ 0 w 27"/>
                <a:gd name="T5" fmla="*/ 3 h 42"/>
                <a:gd name="T6" fmla="*/ 0 w 27"/>
                <a:gd name="T7" fmla="*/ 36 h 42"/>
                <a:gd name="T8" fmla="*/ 2 w 27"/>
                <a:gd name="T9" fmla="*/ 38 h 42"/>
                <a:gd name="T10" fmla="*/ 3 w 27"/>
                <a:gd name="T11" fmla="*/ 38 h 42"/>
                <a:gd name="T12" fmla="*/ 3 w 27"/>
                <a:gd name="T13" fmla="*/ 40 h 42"/>
                <a:gd name="T14" fmla="*/ 5 w 27"/>
                <a:gd name="T15" fmla="*/ 42 h 42"/>
                <a:gd name="T16" fmla="*/ 7 w 27"/>
                <a:gd name="T17" fmla="*/ 40 h 42"/>
                <a:gd name="T18" fmla="*/ 7 w 27"/>
                <a:gd name="T19" fmla="*/ 38 h 42"/>
                <a:gd name="T20" fmla="*/ 20 w 27"/>
                <a:gd name="T21" fmla="*/ 38 h 42"/>
                <a:gd name="T22" fmla="*/ 20 w 27"/>
                <a:gd name="T23" fmla="*/ 40 h 42"/>
                <a:gd name="T24" fmla="*/ 22 w 27"/>
                <a:gd name="T25" fmla="*/ 42 h 42"/>
                <a:gd name="T26" fmla="*/ 24 w 27"/>
                <a:gd name="T27" fmla="*/ 40 h 42"/>
                <a:gd name="T28" fmla="*/ 24 w 27"/>
                <a:gd name="T29" fmla="*/ 38 h 42"/>
                <a:gd name="T30" fmla="*/ 24 w 27"/>
                <a:gd name="T31" fmla="*/ 38 h 42"/>
                <a:gd name="T32" fmla="*/ 27 w 27"/>
                <a:gd name="T33" fmla="*/ 36 h 42"/>
                <a:gd name="T34" fmla="*/ 27 w 27"/>
                <a:gd name="T35" fmla="*/ 3 h 42"/>
                <a:gd name="T36" fmla="*/ 24 w 27"/>
                <a:gd name="T37" fmla="*/ 0 h 42"/>
                <a:gd name="T38" fmla="*/ 13 w 27"/>
                <a:gd name="T39" fmla="*/ 3 h 42"/>
                <a:gd name="T40" fmla="*/ 21 w 27"/>
                <a:gd name="T41" fmla="*/ 10 h 42"/>
                <a:gd name="T42" fmla="*/ 13 w 27"/>
                <a:gd name="T43" fmla="*/ 17 h 42"/>
                <a:gd name="T44" fmla="*/ 6 w 27"/>
                <a:gd name="T45" fmla="*/ 10 h 42"/>
                <a:gd name="T46" fmla="*/ 13 w 27"/>
                <a:gd name="T47" fmla="*/ 3 h 42"/>
                <a:gd name="T48" fmla="*/ 13 w 27"/>
                <a:gd name="T49" fmla="*/ 35 h 42"/>
                <a:gd name="T50" fmla="*/ 5 w 27"/>
                <a:gd name="T51" fmla="*/ 27 h 42"/>
                <a:gd name="T52" fmla="*/ 13 w 27"/>
                <a:gd name="T53" fmla="*/ 20 h 42"/>
                <a:gd name="T54" fmla="*/ 22 w 27"/>
                <a:gd name="T55" fmla="*/ 27 h 42"/>
                <a:gd name="T56" fmla="*/ 13 w 27"/>
                <a:gd name="T5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42">
                  <a:moveTo>
                    <a:pt x="2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1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1"/>
                    <a:pt x="4" y="42"/>
                    <a:pt x="5" y="42"/>
                  </a:cubicBezTo>
                  <a:cubicBezTo>
                    <a:pt x="6" y="42"/>
                    <a:pt x="7" y="41"/>
                    <a:pt x="7" y="40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1" y="42"/>
                    <a:pt x="22" y="42"/>
                  </a:cubicBezTo>
                  <a:cubicBezTo>
                    <a:pt x="23" y="42"/>
                    <a:pt x="24" y="41"/>
                    <a:pt x="24" y="40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6" y="38"/>
                    <a:pt x="27" y="37"/>
                    <a:pt x="27" y="3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6" y="0"/>
                    <a:pt x="24" y="0"/>
                  </a:cubicBezTo>
                  <a:close/>
                  <a:moveTo>
                    <a:pt x="13" y="3"/>
                  </a:moveTo>
                  <a:cubicBezTo>
                    <a:pt x="17" y="3"/>
                    <a:pt x="21" y="6"/>
                    <a:pt x="21" y="10"/>
                  </a:cubicBezTo>
                  <a:cubicBezTo>
                    <a:pt x="21" y="14"/>
                    <a:pt x="17" y="17"/>
                    <a:pt x="13" y="17"/>
                  </a:cubicBezTo>
                  <a:cubicBezTo>
                    <a:pt x="9" y="17"/>
                    <a:pt x="6" y="14"/>
                    <a:pt x="6" y="10"/>
                  </a:cubicBezTo>
                  <a:cubicBezTo>
                    <a:pt x="6" y="6"/>
                    <a:pt x="9" y="3"/>
                    <a:pt x="13" y="3"/>
                  </a:cubicBezTo>
                  <a:close/>
                  <a:moveTo>
                    <a:pt x="13" y="35"/>
                  </a:moveTo>
                  <a:cubicBezTo>
                    <a:pt x="9" y="35"/>
                    <a:pt x="5" y="32"/>
                    <a:pt x="5" y="27"/>
                  </a:cubicBezTo>
                  <a:cubicBezTo>
                    <a:pt x="5" y="23"/>
                    <a:pt x="9" y="20"/>
                    <a:pt x="13" y="20"/>
                  </a:cubicBezTo>
                  <a:cubicBezTo>
                    <a:pt x="18" y="20"/>
                    <a:pt x="22" y="23"/>
                    <a:pt x="22" y="27"/>
                  </a:cubicBezTo>
                  <a:cubicBezTo>
                    <a:pt x="22" y="32"/>
                    <a:pt x="18" y="35"/>
                    <a:pt x="13" y="3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9" name="îṡḷïde"/>
            <p:cNvSpPr/>
            <p:nvPr/>
          </p:nvSpPr>
          <p:spPr bwMode="auto">
            <a:xfrm>
              <a:off x="5468132" y="3849591"/>
              <a:ext cx="32982" cy="32982"/>
            </a:xfrm>
            <a:custGeom>
              <a:avLst/>
              <a:gdLst>
                <a:gd name="T0" fmla="*/ 6 w 13"/>
                <a:gd name="T1" fmla="*/ 0 h 13"/>
                <a:gd name="T2" fmla="*/ 0 w 13"/>
                <a:gd name="T3" fmla="*/ 6 h 13"/>
                <a:gd name="T4" fmla="*/ 6 w 13"/>
                <a:gd name="T5" fmla="*/ 13 h 13"/>
                <a:gd name="T6" fmla="*/ 13 w 13"/>
                <a:gd name="T7" fmla="*/ 6 h 13"/>
                <a:gd name="T8" fmla="*/ 6 w 13"/>
                <a:gd name="T9" fmla="*/ 0 h 13"/>
                <a:gd name="T10" fmla="*/ 6 w 13"/>
                <a:gd name="T11" fmla="*/ 11 h 13"/>
                <a:gd name="T12" fmla="*/ 1 w 13"/>
                <a:gd name="T13" fmla="*/ 6 h 13"/>
                <a:gd name="T14" fmla="*/ 6 w 13"/>
                <a:gd name="T15" fmla="*/ 1 h 13"/>
                <a:gd name="T16" fmla="*/ 11 w 13"/>
                <a:gd name="T17" fmla="*/ 6 h 13"/>
                <a:gd name="T18" fmla="*/ 6 w 13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10" y="13"/>
                    <a:pt x="13" y="10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  <a:close/>
                  <a:moveTo>
                    <a:pt x="6" y="11"/>
                  </a:moveTo>
                  <a:cubicBezTo>
                    <a:pt x="4" y="11"/>
                    <a:pt x="1" y="9"/>
                    <a:pt x="1" y="6"/>
                  </a:cubicBezTo>
                  <a:cubicBezTo>
                    <a:pt x="1" y="4"/>
                    <a:pt x="4" y="1"/>
                    <a:pt x="6" y="1"/>
                  </a:cubicBezTo>
                  <a:cubicBezTo>
                    <a:pt x="9" y="1"/>
                    <a:pt x="11" y="4"/>
                    <a:pt x="11" y="6"/>
                  </a:cubicBezTo>
                  <a:cubicBezTo>
                    <a:pt x="11" y="9"/>
                    <a:pt x="9" y="11"/>
                    <a:pt x="6" y="1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0" name="îşliḓe"/>
            <p:cNvSpPr/>
            <p:nvPr/>
          </p:nvSpPr>
          <p:spPr bwMode="auto">
            <a:xfrm>
              <a:off x="5468132" y="3805616"/>
              <a:ext cx="30539" cy="28096"/>
            </a:xfrm>
            <a:custGeom>
              <a:avLst/>
              <a:gdLst>
                <a:gd name="T0" fmla="*/ 6 w 12"/>
                <a:gd name="T1" fmla="*/ 11 h 11"/>
                <a:gd name="T2" fmla="*/ 12 w 12"/>
                <a:gd name="T3" fmla="*/ 6 h 11"/>
                <a:gd name="T4" fmla="*/ 6 w 12"/>
                <a:gd name="T5" fmla="*/ 0 h 11"/>
                <a:gd name="T6" fmla="*/ 0 w 12"/>
                <a:gd name="T7" fmla="*/ 6 h 11"/>
                <a:gd name="T8" fmla="*/ 6 w 12"/>
                <a:gd name="T9" fmla="*/ 11 h 11"/>
                <a:gd name="T10" fmla="*/ 6 w 12"/>
                <a:gd name="T11" fmla="*/ 2 h 11"/>
                <a:gd name="T12" fmla="*/ 11 w 12"/>
                <a:gd name="T13" fmla="*/ 6 h 11"/>
                <a:gd name="T14" fmla="*/ 6 w 12"/>
                <a:gd name="T15" fmla="*/ 10 h 11"/>
                <a:gd name="T16" fmla="*/ 1 w 12"/>
                <a:gd name="T17" fmla="*/ 6 h 11"/>
                <a:gd name="T18" fmla="*/ 6 w 12"/>
                <a:gd name="T1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1">
                  <a:moveTo>
                    <a:pt x="6" y="11"/>
                  </a:moveTo>
                  <a:cubicBezTo>
                    <a:pt x="9" y="11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lose/>
                  <a:moveTo>
                    <a:pt x="6" y="2"/>
                  </a:moveTo>
                  <a:cubicBezTo>
                    <a:pt x="9" y="2"/>
                    <a:pt x="11" y="3"/>
                    <a:pt x="11" y="6"/>
                  </a:cubicBezTo>
                  <a:cubicBezTo>
                    <a:pt x="11" y="8"/>
                    <a:pt x="9" y="10"/>
                    <a:pt x="6" y="10"/>
                  </a:cubicBezTo>
                  <a:cubicBezTo>
                    <a:pt x="4" y="10"/>
                    <a:pt x="1" y="8"/>
                    <a:pt x="1" y="6"/>
                  </a:cubicBezTo>
                  <a:cubicBezTo>
                    <a:pt x="1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" name="ísḻïdè"/>
            <p:cNvSpPr/>
            <p:nvPr/>
          </p:nvSpPr>
          <p:spPr bwMode="auto">
            <a:xfrm>
              <a:off x="5475461" y="3810502"/>
              <a:ext cx="17101" cy="18323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" name="i$ľiḋé"/>
            <p:cNvSpPr/>
            <p:nvPr/>
          </p:nvSpPr>
          <p:spPr bwMode="auto">
            <a:xfrm>
              <a:off x="5475461" y="3856920"/>
              <a:ext cx="17101" cy="14658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3" name="išḻíḍé"/>
            <p:cNvSpPr/>
            <p:nvPr/>
          </p:nvSpPr>
          <p:spPr bwMode="auto">
            <a:xfrm>
              <a:off x="6262128" y="2824725"/>
              <a:ext cx="30539" cy="30539"/>
            </a:xfrm>
            <a:custGeom>
              <a:avLst/>
              <a:gdLst>
                <a:gd name="T0" fmla="*/ 4 w 25"/>
                <a:gd name="T1" fmla="*/ 0 h 25"/>
                <a:gd name="T2" fmla="*/ 0 w 25"/>
                <a:gd name="T3" fmla="*/ 5 h 25"/>
                <a:gd name="T4" fmla="*/ 21 w 25"/>
                <a:gd name="T5" fmla="*/ 25 h 25"/>
                <a:gd name="T6" fmla="*/ 25 w 25"/>
                <a:gd name="T7" fmla="*/ 21 h 25"/>
                <a:gd name="T8" fmla="*/ 4 w 2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0" y="5"/>
                  </a:lnTo>
                  <a:lnTo>
                    <a:pt x="21" y="25"/>
                  </a:lnTo>
                  <a:lnTo>
                    <a:pt x="25" y="2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4" name="îṣḻïḑé"/>
            <p:cNvSpPr/>
            <p:nvPr/>
          </p:nvSpPr>
          <p:spPr bwMode="auto">
            <a:xfrm>
              <a:off x="6191279" y="2893131"/>
              <a:ext cx="32982" cy="32982"/>
            </a:xfrm>
            <a:custGeom>
              <a:avLst/>
              <a:gdLst>
                <a:gd name="T0" fmla="*/ 6 w 27"/>
                <a:gd name="T1" fmla="*/ 0 h 27"/>
                <a:gd name="T2" fmla="*/ 0 w 27"/>
                <a:gd name="T3" fmla="*/ 27 h 27"/>
                <a:gd name="T4" fmla="*/ 27 w 27"/>
                <a:gd name="T5" fmla="*/ 21 h 27"/>
                <a:gd name="T6" fmla="*/ 6 w 2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7">
                  <a:moveTo>
                    <a:pt x="6" y="0"/>
                  </a:moveTo>
                  <a:lnTo>
                    <a:pt x="0" y="27"/>
                  </a:lnTo>
                  <a:lnTo>
                    <a:pt x="27" y="2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5" name="îşļidê"/>
            <p:cNvSpPr/>
            <p:nvPr/>
          </p:nvSpPr>
          <p:spPr bwMode="auto">
            <a:xfrm>
              <a:off x="6201051" y="2833276"/>
              <a:ext cx="84286" cy="83064"/>
            </a:xfrm>
            <a:custGeom>
              <a:avLst/>
              <a:gdLst>
                <a:gd name="T0" fmla="*/ 0 w 33"/>
                <a:gd name="T1" fmla="*/ 23 h 33"/>
                <a:gd name="T2" fmla="*/ 10 w 33"/>
                <a:gd name="T3" fmla="*/ 33 h 33"/>
                <a:gd name="T4" fmla="*/ 33 w 33"/>
                <a:gd name="T5" fmla="*/ 9 h 33"/>
                <a:gd name="T6" fmla="*/ 23 w 33"/>
                <a:gd name="T7" fmla="*/ 0 h 33"/>
                <a:gd name="T8" fmla="*/ 0 w 33"/>
                <a:gd name="T9" fmla="*/ 23 h 33"/>
                <a:gd name="T10" fmla="*/ 8 w 33"/>
                <a:gd name="T11" fmla="*/ 17 h 33"/>
                <a:gd name="T12" fmla="*/ 20 w 33"/>
                <a:gd name="T13" fmla="*/ 5 h 33"/>
                <a:gd name="T14" fmla="*/ 21 w 33"/>
                <a:gd name="T15" fmla="*/ 5 h 33"/>
                <a:gd name="T16" fmla="*/ 21 w 33"/>
                <a:gd name="T17" fmla="*/ 7 h 33"/>
                <a:gd name="T18" fmla="*/ 9 w 33"/>
                <a:gd name="T19" fmla="*/ 19 h 33"/>
                <a:gd name="T20" fmla="*/ 8 w 33"/>
                <a:gd name="T21" fmla="*/ 19 h 33"/>
                <a:gd name="T22" fmla="*/ 8 w 33"/>
                <a:gd name="T23" fmla="*/ 17 h 33"/>
                <a:gd name="T24" fmla="*/ 28 w 33"/>
                <a:gd name="T25" fmla="*/ 12 h 33"/>
                <a:gd name="T26" fmla="*/ 16 w 33"/>
                <a:gd name="T27" fmla="*/ 25 h 33"/>
                <a:gd name="T28" fmla="*/ 14 w 33"/>
                <a:gd name="T29" fmla="*/ 25 h 33"/>
                <a:gd name="T30" fmla="*/ 14 w 33"/>
                <a:gd name="T31" fmla="*/ 23 h 33"/>
                <a:gd name="T32" fmla="*/ 26 w 33"/>
                <a:gd name="T33" fmla="*/ 11 h 33"/>
                <a:gd name="T34" fmla="*/ 28 w 33"/>
                <a:gd name="T35" fmla="*/ 11 h 33"/>
                <a:gd name="T36" fmla="*/ 28 w 33"/>
                <a:gd name="T37" fmla="*/ 12 h 33"/>
                <a:gd name="T38" fmla="*/ 27 w 33"/>
                <a:gd name="T39" fmla="*/ 6 h 33"/>
                <a:gd name="T40" fmla="*/ 27 w 33"/>
                <a:gd name="T41" fmla="*/ 8 h 33"/>
                <a:gd name="T42" fmla="*/ 9 w 33"/>
                <a:gd name="T43" fmla="*/ 26 h 33"/>
                <a:gd name="T44" fmla="*/ 7 w 33"/>
                <a:gd name="T45" fmla="*/ 26 h 33"/>
                <a:gd name="T46" fmla="*/ 7 w 33"/>
                <a:gd name="T47" fmla="*/ 23 h 33"/>
                <a:gd name="T48" fmla="*/ 24 w 33"/>
                <a:gd name="T49" fmla="*/ 6 h 33"/>
                <a:gd name="T50" fmla="*/ 27 w 33"/>
                <a:gd name="T51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33">
                  <a:moveTo>
                    <a:pt x="0" y="2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0" y="23"/>
                  </a:lnTo>
                  <a:close/>
                  <a:moveTo>
                    <a:pt x="8" y="17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1" y="5"/>
                    <a:pt x="21" y="5"/>
                  </a:cubicBezTo>
                  <a:cubicBezTo>
                    <a:pt x="22" y="5"/>
                    <a:pt x="22" y="6"/>
                    <a:pt x="2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7" y="18"/>
                    <a:pt x="7" y="18"/>
                    <a:pt x="8" y="17"/>
                  </a:cubicBezTo>
                  <a:close/>
                  <a:moveTo>
                    <a:pt x="28" y="12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2"/>
                    <a:pt x="28" y="12"/>
                  </a:cubicBezTo>
                  <a:close/>
                  <a:moveTo>
                    <a:pt x="27" y="6"/>
                  </a:moveTo>
                  <a:cubicBezTo>
                    <a:pt x="27" y="6"/>
                    <a:pt x="28" y="8"/>
                    <a:pt x="27" y="8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8" y="26"/>
                    <a:pt x="7" y="26"/>
                  </a:cubicBezTo>
                  <a:cubicBezTo>
                    <a:pt x="6" y="25"/>
                    <a:pt x="6" y="24"/>
                    <a:pt x="7" y="2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5"/>
                    <a:pt x="26" y="5"/>
                    <a:pt x="27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6" name="îṩļídé"/>
            <p:cNvSpPr/>
            <p:nvPr/>
          </p:nvSpPr>
          <p:spPr bwMode="auto">
            <a:xfrm>
              <a:off x="6158298" y="2845492"/>
              <a:ext cx="101388" cy="106274"/>
            </a:xfrm>
            <a:custGeom>
              <a:avLst/>
              <a:gdLst>
                <a:gd name="T0" fmla="*/ 36 w 40"/>
                <a:gd name="T1" fmla="*/ 34 h 42"/>
                <a:gd name="T2" fmla="*/ 33 w 40"/>
                <a:gd name="T3" fmla="*/ 37 h 42"/>
                <a:gd name="T4" fmla="*/ 8 w 40"/>
                <a:gd name="T5" fmla="*/ 37 h 42"/>
                <a:gd name="T6" fmla="*/ 4 w 40"/>
                <a:gd name="T7" fmla="*/ 34 h 42"/>
                <a:gd name="T8" fmla="*/ 4 w 40"/>
                <a:gd name="T9" fmla="*/ 7 h 42"/>
                <a:gd name="T10" fmla="*/ 8 w 40"/>
                <a:gd name="T11" fmla="*/ 4 h 42"/>
                <a:gd name="T12" fmla="*/ 30 w 40"/>
                <a:gd name="T13" fmla="*/ 4 h 42"/>
                <a:gd name="T14" fmla="*/ 34 w 40"/>
                <a:gd name="T15" fmla="*/ 0 h 42"/>
                <a:gd name="T16" fmla="*/ 5 w 40"/>
                <a:gd name="T17" fmla="*/ 0 h 42"/>
                <a:gd name="T18" fmla="*/ 0 w 40"/>
                <a:gd name="T19" fmla="*/ 4 h 42"/>
                <a:gd name="T20" fmla="*/ 0 w 40"/>
                <a:gd name="T21" fmla="*/ 38 h 42"/>
                <a:gd name="T22" fmla="*/ 5 w 40"/>
                <a:gd name="T23" fmla="*/ 42 h 42"/>
                <a:gd name="T24" fmla="*/ 36 w 40"/>
                <a:gd name="T25" fmla="*/ 42 h 42"/>
                <a:gd name="T26" fmla="*/ 40 w 40"/>
                <a:gd name="T27" fmla="*/ 38 h 42"/>
                <a:gd name="T28" fmla="*/ 40 w 40"/>
                <a:gd name="T29" fmla="*/ 15 h 42"/>
                <a:gd name="T30" fmla="*/ 36 w 40"/>
                <a:gd name="T31" fmla="*/ 19 h 42"/>
                <a:gd name="T32" fmla="*/ 36 w 40"/>
                <a:gd name="T3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2">
                  <a:moveTo>
                    <a:pt x="36" y="34"/>
                  </a:moveTo>
                  <a:cubicBezTo>
                    <a:pt x="36" y="36"/>
                    <a:pt x="34" y="37"/>
                    <a:pt x="33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4" y="36"/>
                    <a:pt x="4" y="3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2"/>
                    <a:pt x="5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8" y="42"/>
                    <a:pt x="40" y="41"/>
                    <a:pt x="40" y="38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6" y="19"/>
                    <a:pt x="36" y="19"/>
                    <a:pt x="36" y="19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7" name="îṧļïḋê"/>
            <p:cNvSpPr/>
            <p:nvPr/>
          </p:nvSpPr>
          <p:spPr bwMode="auto">
            <a:xfrm>
              <a:off x="4413950" y="3517334"/>
              <a:ext cx="180787" cy="141698"/>
            </a:xfrm>
            <a:custGeom>
              <a:avLst/>
              <a:gdLst>
                <a:gd name="T0" fmla="*/ 71 w 71"/>
                <a:gd name="T1" fmla="*/ 39 h 56"/>
                <a:gd name="T2" fmla="*/ 61 w 71"/>
                <a:gd name="T3" fmla="*/ 2 h 56"/>
                <a:gd name="T4" fmla="*/ 58 w 71"/>
                <a:gd name="T5" fmla="*/ 0 h 56"/>
                <a:gd name="T6" fmla="*/ 55 w 71"/>
                <a:gd name="T7" fmla="*/ 3 h 56"/>
                <a:gd name="T8" fmla="*/ 3 w 71"/>
                <a:gd name="T9" fmla="*/ 28 h 56"/>
                <a:gd name="T10" fmla="*/ 0 w 71"/>
                <a:gd name="T11" fmla="*/ 30 h 56"/>
                <a:gd name="T12" fmla="*/ 4 w 71"/>
                <a:gd name="T13" fmla="*/ 47 h 56"/>
                <a:gd name="T14" fmla="*/ 8 w 71"/>
                <a:gd name="T15" fmla="*/ 46 h 56"/>
                <a:gd name="T16" fmla="*/ 6 w 71"/>
                <a:gd name="T17" fmla="*/ 40 h 56"/>
                <a:gd name="T18" fmla="*/ 8 w 71"/>
                <a:gd name="T19" fmla="*/ 39 h 56"/>
                <a:gd name="T20" fmla="*/ 10 w 71"/>
                <a:gd name="T21" fmla="*/ 46 h 56"/>
                <a:gd name="T22" fmla="*/ 22 w 71"/>
                <a:gd name="T23" fmla="*/ 45 h 56"/>
                <a:gd name="T24" fmla="*/ 22 w 71"/>
                <a:gd name="T25" fmla="*/ 47 h 56"/>
                <a:gd name="T26" fmla="*/ 35 w 71"/>
                <a:gd name="T27" fmla="*/ 54 h 56"/>
                <a:gd name="T28" fmla="*/ 42 w 71"/>
                <a:gd name="T29" fmla="*/ 43 h 56"/>
                <a:gd name="T30" fmla="*/ 65 w 71"/>
                <a:gd name="T31" fmla="*/ 41 h 56"/>
                <a:gd name="T32" fmla="*/ 57 w 71"/>
                <a:gd name="T33" fmla="*/ 13 h 56"/>
                <a:gd name="T34" fmla="*/ 58 w 71"/>
                <a:gd name="T35" fmla="*/ 13 h 56"/>
                <a:gd name="T36" fmla="*/ 66 w 71"/>
                <a:gd name="T37" fmla="*/ 42 h 56"/>
                <a:gd name="T38" fmla="*/ 69 w 71"/>
                <a:gd name="T39" fmla="*/ 42 h 56"/>
                <a:gd name="T40" fmla="*/ 71 w 71"/>
                <a:gd name="T41" fmla="*/ 39 h 56"/>
                <a:gd name="T42" fmla="*/ 33 w 71"/>
                <a:gd name="T43" fmla="*/ 50 h 56"/>
                <a:gd name="T44" fmla="*/ 26 w 71"/>
                <a:gd name="T45" fmla="*/ 46 h 56"/>
                <a:gd name="T46" fmla="*/ 26 w 71"/>
                <a:gd name="T47" fmla="*/ 44 h 56"/>
                <a:gd name="T48" fmla="*/ 37 w 71"/>
                <a:gd name="T49" fmla="*/ 43 h 56"/>
                <a:gd name="T50" fmla="*/ 33 w 71"/>
                <a:gd name="T51" fmla="*/ 50 h 56"/>
                <a:gd name="T52" fmla="*/ 51 w 71"/>
                <a:gd name="T53" fmla="*/ 13 h 56"/>
                <a:gd name="T54" fmla="*/ 11 w 71"/>
                <a:gd name="T55" fmla="*/ 33 h 56"/>
                <a:gd name="T56" fmla="*/ 8 w 71"/>
                <a:gd name="T57" fmla="*/ 32 h 56"/>
                <a:gd name="T58" fmla="*/ 9 w 71"/>
                <a:gd name="T59" fmla="*/ 29 h 56"/>
                <a:gd name="T60" fmla="*/ 49 w 71"/>
                <a:gd name="T61" fmla="*/ 9 h 56"/>
                <a:gd name="T62" fmla="*/ 52 w 71"/>
                <a:gd name="T63" fmla="*/ 10 h 56"/>
                <a:gd name="T64" fmla="*/ 51 w 71"/>
                <a:gd name="T65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" h="56">
                  <a:moveTo>
                    <a:pt x="71" y="39"/>
                  </a:move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0"/>
                  </a:cubicBezTo>
                  <a:cubicBezTo>
                    <a:pt x="56" y="1"/>
                    <a:pt x="55" y="2"/>
                    <a:pt x="55" y="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6"/>
                    <a:pt x="22" y="47"/>
                  </a:cubicBezTo>
                  <a:cubicBezTo>
                    <a:pt x="24" y="52"/>
                    <a:pt x="29" y="56"/>
                    <a:pt x="35" y="54"/>
                  </a:cubicBezTo>
                  <a:cubicBezTo>
                    <a:pt x="39" y="53"/>
                    <a:pt x="43" y="48"/>
                    <a:pt x="42" y="43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8" y="42"/>
                    <a:pt x="69" y="42"/>
                  </a:cubicBezTo>
                  <a:cubicBezTo>
                    <a:pt x="70" y="42"/>
                    <a:pt x="71" y="40"/>
                    <a:pt x="71" y="39"/>
                  </a:cubicBezTo>
                  <a:close/>
                  <a:moveTo>
                    <a:pt x="33" y="50"/>
                  </a:moveTo>
                  <a:cubicBezTo>
                    <a:pt x="30" y="51"/>
                    <a:pt x="27" y="49"/>
                    <a:pt x="26" y="46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6"/>
                    <a:pt x="36" y="49"/>
                    <a:pt x="33" y="50"/>
                  </a:cubicBezTo>
                  <a:close/>
                  <a:moveTo>
                    <a:pt x="51" y="1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0" y="33"/>
                    <a:pt x="8" y="33"/>
                    <a:pt x="8" y="32"/>
                  </a:cubicBezTo>
                  <a:cubicBezTo>
                    <a:pt x="7" y="31"/>
                    <a:pt x="7" y="29"/>
                    <a:pt x="9" y="2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50" y="8"/>
                    <a:pt x="52" y="8"/>
                    <a:pt x="52" y="10"/>
                  </a:cubicBezTo>
                  <a:cubicBezTo>
                    <a:pt x="53" y="11"/>
                    <a:pt x="52" y="12"/>
                    <a:pt x="51" y="1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8" name="ïṣlíḓe"/>
            <p:cNvSpPr/>
            <p:nvPr/>
          </p:nvSpPr>
          <p:spPr bwMode="auto">
            <a:xfrm>
              <a:off x="4622832" y="4185512"/>
              <a:ext cx="205217" cy="211325"/>
            </a:xfrm>
            <a:custGeom>
              <a:avLst/>
              <a:gdLst>
                <a:gd name="T0" fmla="*/ 81 w 81"/>
                <a:gd name="T1" fmla="*/ 46 h 83"/>
                <a:gd name="T2" fmla="*/ 74 w 81"/>
                <a:gd name="T3" fmla="*/ 38 h 83"/>
                <a:gd name="T4" fmla="*/ 74 w 81"/>
                <a:gd name="T5" fmla="*/ 33 h 83"/>
                <a:gd name="T6" fmla="*/ 41 w 81"/>
                <a:gd name="T7" fmla="*/ 0 h 83"/>
                <a:gd name="T8" fmla="*/ 7 w 81"/>
                <a:gd name="T9" fmla="*/ 33 h 83"/>
                <a:gd name="T10" fmla="*/ 8 w 81"/>
                <a:gd name="T11" fmla="*/ 37 h 83"/>
                <a:gd name="T12" fmla="*/ 0 w 81"/>
                <a:gd name="T13" fmla="*/ 45 h 83"/>
                <a:gd name="T14" fmla="*/ 8 w 81"/>
                <a:gd name="T15" fmla="*/ 54 h 83"/>
                <a:gd name="T16" fmla="*/ 10 w 81"/>
                <a:gd name="T17" fmla="*/ 54 h 83"/>
                <a:gd name="T18" fmla="*/ 10 w 81"/>
                <a:gd name="T19" fmla="*/ 57 h 83"/>
                <a:gd name="T20" fmla="*/ 13 w 81"/>
                <a:gd name="T21" fmla="*/ 60 h 83"/>
                <a:gd name="T22" fmla="*/ 19 w 81"/>
                <a:gd name="T23" fmla="*/ 60 h 83"/>
                <a:gd name="T24" fmla="*/ 22 w 81"/>
                <a:gd name="T25" fmla="*/ 57 h 83"/>
                <a:gd name="T26" fmla="*/ 22 w 81"/>
                <a:gd name="T27" fmla="*/ 35 h 83"/>
                <a:gd name="T28" fmla="*/ 19 w 81"/>
                <a:gd name="T29" fmla="*/ 31 h 83"/>
                <a:gd name="T30" fmla="*/ 13 w 81"/>
                <a:gd name="T31" fmla="*/ 31 h 83"/>
                <a:gd name="T32" fmla="*/ 11 w 81"/>
                <a:gd name="T33" fmla="*/ 32 h 83"/>
                <a:gd name="T34" fmla="*/ 41 w 81"/>
                <a:gd name="T35" fmla="*/ 7 h 83"/>
                <a:gd name="T36" fmla="*/ 70 w 81"/>
                <a:gd name="T37" fmla="*/ 33 h 83"/>
                <a:gd name="T38" fmla="*/ 68 w 81"/>
                <a:gd name="T39" fmla="*/ 31 h 83"/>
                <a:gd name="T40" fmla="*/ 62 w 81"/>
                <a:gd name="T41" fmla="*/ 31 h 83"/>
                <a:gd name="T42" fmla="*/ 58 w 81"/>
                <a:gd name="T43" fmla="*/ 35 h 83"/>
                <a:gd name="T44" fmla="*/ 58 w 81"/>
                <a:gd name="T45" fmla="*/ 57 h 83"/>
                <a:gd name="T46" fmla="*/ 62 w 81"/>
                <a:gd name="T47" fmla="*/ 60 h 83"/>
                <a:gd name="T48" fmla="*/ 68 w 81"/>
                <a:gd name="T49" fmla="*/ 60 h 83"/>
                <a:gd name="T50" fmla="*/ 69 w 81"/>
                <a:gd name="T51" fmla="*/ 60 h 83"/>
                <a:gd name="T52" fmla="*/ 53 w 81"/>
                <a:gd name="T53" fmla="*/ 75 h 83"/>
                <a:gd name="T54" fmla="*/ 46 w 81"/>
                <a:gd name="T55" fmla="*/ 70 h 83"/>
                <a:gd name="T56" fmla="*/ 39 w 81"/>
                <a:gd name="T57" fmla="*/ 76 h 83"/>
                <a:gd name="T58" fmla="*/ 46 w 81"/>
                <a:gd name="T59" fmla="*/ 83 h 83"/>
                <a:gd name="T60" fmla="*/ 53 w 81"/>
                <a:gd name="T61" fmla="*/ 79 h 83"/>
                <a:gd name="T62" fmla="*/ 74 w 81"/>
                <a:gd name="T63" fmla="*/ 54 h 83"/>
                <a:gd name="T64" fmla="*/ 81 w 81"/>
                <a:gd name="T65" fmla="*/ 46 h 83"/>
                <a:gd name="T66" fmla="*/ 71 w 81"/>
                <a:gd name="T67" fmla="*/ 54 h 83"/>
                <a:gd name="T68" fmla="*/ 71 w 81"/>
                <a:gd name="T69" fmla="*/ 54 h 83"/>
                <a:gd name="T70" fmla="*/ 71 w 81"/>
                <a:gd name="T71" fmla="*/ 55 h 83"/>
                <a:gd name="T72" fmla="*/ 71 w 81"/>
                <a:gd name="T73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83">
                  <a:moveTo>
                    <a:pt x="81" y="46"/>
                  </a:moveTo>
                  <a:cubicBezTo>
                    <a:pt x="81" y="42"/>
                    <a:pt x="78" y="39"/>
                    <a:pt x="74" y="38"/>
                  </a:cubicBezTo>
                  <a:cubicBezTo>
                    <a:pt x="74" y="36"/>
                    <a:pt x="74" y="35"/>
                    <a:pt x="74" y="33"/>
                  </a:cubicBezTo>
                  <a:cubicBezTo>
                    <a:pt x="74" y="15"/>
                    <a:pt x="59" y="0"/>
                    <a:pt x="41" y="0"/>
                  </a:cubicBezTo>
                  <a:cubicBezTo>
                    <a:pt x="22" y="0"/>
                    <a:pt x="7" y="15"/>
                    <a:pt x="7" y="33"/>
                  </a:cubicBezTo>
                  <a:cubicBezTo>
                    <a:pt x="7" y="34"/>
                    <a:pt x="8" y="36"/>
                    <a:pt x="8" y="37"/>
                  </a:cubicBezTo>
                  <a:cubicBezTo>
                    <a:pt x="3" y="38"/>
                    <a:pt x="0" y="41"/>
                    <a:pt x="0" y="45"/>
                  </a:cubicBezTo>
                  <a:cubicBezTo>
                    <a:pt x="0" y="50"/>
                    <a:pt x="4" y="54"/>
                    <a:pt x="8" y="54"/>
                  </a:cubicBezTo>
                  <a:cubicBezTo>
                    <a:pt x="9" y="54"/>
                    <a:pt x="9" y="54"/>
                    <a:pt x="10" y="54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9"/>
                    <a:pt x="11" y="60"/>
                    <a:pt x="13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1" y="60"/>
                    <a:pt x="22" y="59"/>
                    <a:pt x="22" y="5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3"/>
                    <a:pt x="21" y="31"/>
                    <a:pt x="19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1" y="32"/>
                  </a:cubicBezTo>
                  <a:cubicBezTo>
                    <a:pt x="14" y="18"/>
                    <a:pt x="26" y="7"/>
                    <a:pt x="41" y="7"/>
                  </a:cubicBezTo>
                  <a:cubicBezTo>
                    <a:pt x="56" y="7"/>
                    <a:pt x="68" y="18"/>
                    <a:pt x="70" y="33"/>
                  </a:cubicBezTo>
                  <a:cubicBezTo>
                    <a:pt x="70" y="32"/>
                    <a:pt x="69" y="31"/>
                    <a:pt x="68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0" y="31"/>
                    <a:pt x="58" y="33"/>
                    <a:pt x="58" y="3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9"/>
                    <a:pt x="60" y="60"/>
                    <a:pt x="62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6" y="67"/>
                    <a:pt x="60" y="73"/>
                    <a:pt x="53" y="75"/>
                  </a:cubicBezTo>
                  <a:cubicBezTo>
                    <a:pt x="52" y="72"/>
                    <a:pt x="49" y="70"/>
                    <a:pt x="46" y="70"/>
                  </a:cubicBezTo>
                  <a:cubicBezTo>
                    <a:pt x="42" y="70"/>
                    <a:pt x="39" y="73"/>
                    <a:pt x="39" y="76"/>
                  </a:cubicBezTo>
                  <a:cubicBezTo>
                    <a:pt x="39" y="80"/>
                    <a:pt x="42" y="83"/>
                    <a:pt x="46" y="83"/>
                  </a:cubicBezTo>
                  <a:cubicBezTo>
                    <a:pt x="49" y="83"/>
                    <a:pt x="52" y="81"/>
                    <a:pt x="53" y="79"/>
                  </a:cubicBezTo>
                  <a:cubicBezTo>
                    <a:pt x="63" y="77"/>
                    <a:pt x="72" y="67"/>
                    <a:pt x="74" y="54"/>
                  </a:cubicBezTo>
                  <a:cubicBezTo>
                    <a:pt x="78" y="53"/>
                    <a:pt x="81" y="50"/>
                    <a:pt x="81" y="46"/>
                  </a:cubicBezTo>
                  <a:close/>
                  <a:moveTo>
                    <a:pt x="71" y="54"/>
                  </a:moveTo>
                  <a:cubicBezTo>
                    <a:pt x="71" y="54"/>
                    <a:pt x="71" y="54"/>
                    <a:pt x="71" y="54"/>
                  </a:cubicBezTo>
                  <a:cubicBezTo>
                    <a:pt x="71" y="54"/>
                    <a:pt x="71" y="54"/>
                    <a:pt x="71" y="55"/>
                  </a:cubicBezTo>
                  <a:lnTo>
                    <a:pt x="71" y="5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9" name="iṡľîḑe"/>
            <p:cNvSpPr/>
            <p:nvPr/>
          </p:nvSpPr>
          <p:spPr bwMode="auto">
            <a:xfrm>
              <a:off x="5135875" y="4406610"/>
              <a:ext cx="14658" cy="25653"/>
            </a:xfrm>
            <a:custGeom>
              <a:avLst/>
              <a:gdLst>
                <a:gd name="T0" fmla="*/ 4 w 6"/>
                <a:gd name="T1" fmla="*/ 0 h 10"/>
                <a:gd name="T2" fmla="*/ 0 w 6"/>
                <a:gd name="T3" fmla="*/ 0 h 10"/>
                <a:gd name="T4" fmla="*/ 0 w 6"/>
                <a:gd name="T5" fmla="*/ 10 h 10"/>
                <a:gd name="T6" fmla="*/ 4 w 6"/>
                <a:gd name="T7" fmla="*/ 10 h 10"/>
                <a:gd name="T8" fmla="*/ 6 w 6"/>
                <a:gd name="T9" fmla="*/ 8 h 10"/>
                <a:gd name="T10" fmla="*/ 6 w 6"/>
                <a:gd name="T11" fmla="*/ 2 h 10"/>
                <a:gd name="T12" fmla="*/ 4 w 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6" y="9"/>
                    <a:pt x="6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0" name="iṩļíḋe"/>
            <p:cNvSpPr/>
            <p:nvPr/>
          </p:nvSpPr>
          <p:spPr bwMode="auto">
            <a:xfrm>
              <a:off x="5135875" y="4376071"/>
              <a:ext cx="14658" cy="23209"/>
            </a:xfrm>
            <a:custGeom>
              <a:avLst/>
              <a:gdLst>
                <a:gd name="T0" fmla="*/ 4 w 6"/>
                <a:gd name="T1" fmla="*/ 0 h 9"/>
                <a:gd name="T2" fmla="*/ 0 w 6"/>
                <a:gd name="T3" fmla="*/ 0 h 9"/>
                <a:gd name="T4" fmla="*/ 0 w 6"/>
                <a:gd name="T5" fmla="*/ 9 h 9"/>
                <a:gd name="T6" fmla="*/ 4 w 6"/>
                <a:gd name="T7" fmla="*/ 9 h 9"/>
                <a:gd name="T8" fmla="*/ 6 w 6"/>
                <a:gd name="T9" fmla="*/ 7 h 9"/>
                <a:gd name="T10" fmla="*/ 6 w 6"/>
                <a:gd name="T11" fmla="*/ 2 h 9"/>
                <a:gd name="T12" fmla="*/ 4 w 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6" y="8"/>
                    <a:pt x="6" y="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1" name="ïS1îḑé"/>
            <p:cNvSpPr/>
            <p:nvPr/>
          </p:nvSpPr>
          <p:spPr bwMode="auto">
            <a:xfrm>
              <a:off x="5135875" y="4343090"/>
              <a:ext cx="14658" cy="25653"/>
            </a:xfrm>
            <a:custGeom>
              <a:avLst/>
              <a:gdLst>
                <a:gd name="T0" fmla="*/ 4 w 6"/>
                <a:gd name="T1" fmla="*/ 0 h 10"/>
                <a:gd name="T2" fmla="*/ 0 w 6"/>
                <a:gd name="T3" fmla="*/ 0 h 10"/>
                <a:gd name="T4" fmla="*/ 0 w 6"/>
                <a:gd name="T5" fmla="*/ 10 h 10"/>
                <a:gd name="T6" fmla="*/ 4 w 6"/>
                <a:gd name="T7" fmla="*/ 10 h 10"/>
                <a:gd name="T8" fmla="*/ 6 w 6"/>
                <a:gd name="T9" fmla="*/ 8 h 10"/>
                <a:gd name="T10" fmla="*/ 6 w 6"/>
                <a:gd name="T11" fmla="*/ 2 h 10"/>
                <a:gd name="T12" fmla="*/ 4 w 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6" y="9"/>
                    <a:pt x="6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2" name="ïṧḷíḓé"/>
            <p:cNvSpPr/>
            <p:nvPr/>
          </p:nvSpPr>
          <p:spPr bwMode="auto">
            <a:xfrm>
              <a:off x="5023494" y="4330875"/>
              <a:ext cx="119710" cy="139255"/>
            </a:xfrm>
            <a:custGeom>
              <a:avLst/>
              <a:gdLst>
                <a:gd name="T0" fmla="*/ 44 w 47"/>
                <a:gd name="T1" fmla="*/ 43 h 55"/>
                <a:gd name="T2" fmla="*/ 44 w 47"/>
                <a:gd name="T3" fmla="*/ 50 h 55"/>
                <a:gd name="T4" fmla="*/ 42 w 47"/>
                <a:gd name="T5" fmla="*/ 51 h 55"/>
                <a:gd name="T6" fmla="*/ 5 w 47"/>
                <a:gd name="T7" fmla="*/ 51 h 55"/>
                <a:gd name="T8" fmla="*/ 3 w 47"/>
                <a:gd name="T9" fmla="*/ 50 h 55"/>
                <a:gd name="T10" fmla="*/ 3 w 47"/>
                <a:gd name="T11" fmla="*/ 49 h 55"/>
                <a:gd name="T12" fmla="*/ 38 w 47"/>
                <a:gd name="T13" fmla="*/ 49 h 55"/>
                <a:gd name="T14" fmla="*/ 41 w 47"/>
                <a:gd name="T15" fmla="*/ 46 h 55"/>
                <a:gd name="T16" fmla="*/ 41 w 47"/>
                <a:gd name="T17" fmla="*/ 3 h 55"/>
                <a:gd name="T18" fmla="*/ 38 w 47"/>
                <a:gd name="T19" fmla="*/ 0 h 55"/>
                <a:gd name="T20" fmla="*/ 3 w 47"/>
                <a:gd name="T21" fmla="*/ 0 h 55"/>
                <a:gd name="T22" fmla="*/ 0 w 47"/>
                <a:gd name="T23" fmla="*/ 3 h 55"/>
                <a:gd name="T24" fmla="*/ 0 w 47"/>
                <a:gd name="T25" fmla="*/ 46 h 55"/>
                <a:gd name="T26" fmla="*/ 0 w 47"/>
                <a:gd name="T27" fmla="*/ 46 h 55"/>
                <a:gd name="T28" fmla="*/ 0 w 47"/>
                <a:gd name="T29" fmla="*/ 50 h 55"/>
                <a:gd name="T30" fmla="*/ 5 w 47"/>
                <a:gd name="T31" fmla="*/ 55 h 55"/>
                <a:gd name="T32" fmla="*/ 42 w 47"/>
                <a:gd name="T33" fmla="*/ 55 h 55"/>
                <a:gd name="T34" fmla="*/ 47 w 47"/>
                <a:gd name="T35" fmla="*/ 50 h 55"/>
                <a:gd name="T36" fmla="*/ 47 w 47"/>
                <a:gd name="T37" fmla="*/ 43 h 55"/>
                <a:gd name="T38" fmla="*/ 44 w 47"/>
                <a:gd name="T39" fmla="*/ 43 h 55"/>
                <a:gd name="T40" fmla="*/ 16 w 47"/>
                <a:gd name="T41" fmla="*/ 15 h 55"/>
                <a:gd name="T42" fmla="*/ 21 w 47"/>
                <a:gd name="T43" fmla="*/ 10 h 55"/>
                <a:gd name="T44" fmla="*/ 27 w 47"/>
                <a:gd name="T45" fmla="*/ 15 h 55"/>
                <a:gd name="T46" fmla="*/ 28 w 47"/>
                <a:gd name="T47" fmla="*/ 17 h 55"/>
                <a:gd name="T48" fmla="*/ 26 w 47"/>
                <a:gd name="T49" fmla="*/ 19 h 55"/>
                <a:gd name="T50" fmla="*/ 26 w 47"/>
                <a:gd name="T51" fmla="*/ 19 h 55"/>
                <a:gd name="T52" fmla="*/ 21 w 47"/>
                <a:gd name="T53" fmla="*/ 24 h 55"/>
                <a:gd name="T54" fmla="*/ 16 w 47"/>
                <a:gd name="T55" fmla="*/ 19 h 55"/>
                <a:gd name="T56" fmla="*/ 16 w 47"/>
                <a:gd name="T57" fmla="*/ 19 h 55"/>
                <a:gd name="T58" fmla="*/ 14 w 47"/>
                <a:gd name="T59" fmla="*/ 17 h 55"/>
                <a:gd name="T60" fmla="*/ 16 w 47"/>
                <a:gd name="T61" fmla="*/ 15 h 55"/>
                <a:gd name="T62" fmla="*/ 10 w 47"/>
                <a:gd name="T63" fmla="*/ 30 h 55"/>
                <a:gd name="T64" fmla="*/ 15 w 47"/>
                <a:gd name="T65" fmla="*/ 24 h 55"/>
                <a:gd name="T66" fmla="*/ 18 w 47"/>
                <a:gd name="T67" fmla="*/ 24 h 55"/>
                <a:gd name="T68" fmla="*/ 19 w 47"/>
                <a:gd name="T69" fmla="*/ 30 h 55"/>
                <a:gd name="T70" fmla="*/ 21 w 47"/>
                <a:gd name="T71" fmla="*/ 27 h 55"/>
                <a:gd name="T72" fmla="*/ 19 w 47"/>
                <a:gd name="T73" fmla="*/ 25 h 55"/>
                <a:gd name="T74" fmla="*/ 19 w 47"/>
                <a:gd name="T75" fmla="*/ 25 h 55"/>
                <a:gd name="T76" fmla="*/ 21 w 47"/>
                <a:gd name="T77" fmla="*/ 25 h 55"/>
                <a:gd name="T78" fmla="*/ 23 w 47"/>
                <a:gd name="T79" fmla="*/ 25 h 55"/>
                <a:gd name="T80" fmla="*/ 23 w 47"/>
                <a:gd name="T81" fmla="*/ 25 h 55"/>
                <a:gd name="T82" fmla="*/ 21 w 47"/>
                <a:gd name="T83" fmla="*/ 27 h 55"/>
                <a:gd name="T84" fmla="*/ 23 w 47"/>
                <a:gd name="T85" fmla="*/ 30 h 55"/>
                <a:gd name="T86" fmla="*/ 24 w 47"/>
                <a:gd name="T87" fmla="*/ 24 h 55"/>
                <a:gd name="T88" fmla="*/ 27 w 47"/>
                <a:gd name="T89" fmla="*/ 24 h 55"/>
                <a:gd name="T90" fmla="*/ 32 w 47"/>
                <a:gd name="T91" fmla="*/ 30 h 55"/>
                <a:gd name="T92" fmla="*/ 32 w 47"/>
                <a:gd name="T93" fmla="*/ 36 h 55"/>
                <a:gd name="T94" fmla="*/ 10 w 47"/>
                <a:gd name="T95" fmla="*/ 36 h 55"/>
                <a:gd name="T96" fmla="*/ 10 w 47"/>
                <a:gd name="T97" fmla="*/ 3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" h="55">
                  <a:moveTo>
                    <a:pt x="44" y="43"/>
                  </a:moveTo>
                  <a:cubicBezTo>
                    <a:pt x="44" y="50"/>
                    <a:pt x="44" y="50"/>
                    <a:pt x="44" y="50"/>
                  </a:cubicBezTo>
                  <a:cubicBezTo>
                    <a:pt x="44" y="51"/>
                    <a:pt x="43" y="51"/>
                    <a:pt x="42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3" y="51"/>
                    <a:pt x="3" y="50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40" y="49"/>
                    <a:pt x="41" y="48"/>
                    <a:pt x="41" y="4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1"/>
                    <a:pt x="40" y="0"/>
                    <a:pt x="3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5" y="55"/>
                    <a:pt x="47" y="53"/>
                    <a:pt x="47" y="50"/>
                  </a:cubicBezTo>
                  <a:cubicBezTo>
                    <a:pt x="47" y="43"/>
                    <a:pt x="47" y="43"/>
                    <a:pt x="47" y="43"/>
                  </a:cubicBezTo>
                  <a:lnTo>
                    <a:pt x="44" y="43"/>
                  </a:lnTo>
                  <a:close/>
                  <a:moveTo>
                    <a:pt x="16" y="15"/>
                  </a:moveTo>
                  <a:cubicBezTo>
                    <a:pt x="16" y="12"/>
                    <a:pt x="18" y="10"/>
                    <a:pt x="21" y="10"/>
                  </a:cubicBezTo>
                  <a:cubicBezTo>
                    <a:pt x="24" y="10"/>
                    <a:pt x="26" y="12"/>
                    <a:pt x="27" y="15"/>
                  </a:cubicBezTo>
                  <a:cubicBezTo>
                    <a:pt x="27" y="15"/>
                    <a:pt x="28" y="16"/>
                    <a:pt x="28" y="17"/>
                  </a:cubicBezTo>
                  <a:cubicBezTo>
                    <a:pt x="28" y="18"/>
                    <a:pt x="27" y="19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5" y="22"/>
                    <a:pt x="23" y="24"/>
                    <a:pt x="21" y="24"/>
                  </a:cubicBezTo>
                  <a:cubicBezTo>
                    <a:pt x="19" y="24"/>
                    <a:pt x="17" y="22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4" y="18"/>
                    <a:pt x="14" y="17"/>
                  </a:cubicBezTo>
                  <a:cubicBezTo>
                    <a:pt x="14" y="16"/>
                    <a:pt x="15" y="15"/>
                    <a:pt x="16" y="15"/>
                  </a:cubicBezTo>
                  <a:close/>
                  <a:moveTo>
                    <a:pt x="10" y="30"/>
                  </a:moveTo>
                  <a:cubicBezTo>
                    <a:pt x="10" y="27"/>
                    <a:pt x="12" y="24"/>
                    <a:pt x="15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0" y="24"/>
                    <a:pt x="32" y="27"/>
                    <a:pt x="32" y="3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10" y="36"/>
                    <a:pt x="10" y="36"/>
                    <a:pt x="10" y="36"/>
                  </a:cubicBezTo>
                  <a:lnTo>
                    <a:pt x="10" y="3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3" name="iŝľiďe"/>
            <p:cNvSpPr/>
            <p:nvPr/>
          </p:nvSpPr>
          <p:spPr bwMode="auto">
            <a:xfrm>
              <a:off x="4026724" y="3053152"/>
              <a:ext cx="32982" cy="35425"/>
            </a:xfrm>
            <a:custGeom>
              <a:avLst/>
              <a:gdLst>
                <a:gd name="T0" fmla="*/ 6 w 13"/>
                <a:gd name="T1" fmla="*/ 0 h 14"/>
                <a:gd name="T2" fmla="*/ 0 w 13"/>
                <a:gd name="T3" fmla="*/ 7 h 14"/>
                <a:gd name="T4" fmla="*/ 6 w 13"/>
                <a:gd name="T5" fmla="*/ 14 h 14"/>
                <a:gd name="T6" fmla="*/ 13 w 13"/>
                <a:gd name="T7" fmla="*/ 7 h 14"/>
                <a:gd name="T8" fmla="*/ 6 w 13"/>
                <a:gd name="T9" fmla="*/ 0 h 14"/>
                <a:gd name="T10" fmla="*/ 6 w 13"/>
                <a:gd name="T11" fmla="*/ 12 h 14"/>
                <a:gd name="T12" fmla="*/ 1 w 13"/>
                <a:gd name="T13" fmla="*/ 7 h 14"/>
                <a:gd name="T14" fmla="*/ 6 w 13"/>
                <a:gd name="T15" fmla="*/ 2 h 14"/>
                <a:gd name="T16" fmla="*/ 11 w 13"/>
                <a:gd name="T17" fmla="*/ 7 h 14"/>
                <a:gd name="T18" fmla="*/ 6 w 13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1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lose/>
                  <a:moveTo>
                    <a:pt x="6" y="12"/>
                  </a:moveTo>
                  <a:cubicBezTo>
                    <a:pt x="4" y="12"/>
                    <a:pt x="1" y="10"/>
                    <a:pt x="1" y="7"/>
                  </a:cubicBezTo>
                  <a:cubicBezTo>
                    <a:pt x="1" y="4"/>
                    <a:pt x="4" y="2"/>
                    <a:pt x="6" y="2"/>
                  </a:cubicBezTo>
                  <a:cubicBezTo>
                    <a:pt x="9" y="2"/>
                    <a:pt x="11" y="4"/>
                    <a:pt x="11" y="7"/>
                  </a:cubicBezTo>
                  <a:cubicBezTo>
                    <a:pt x="11" y="10"/>
                    <a:pt x="9" y="12"/>
                    <a:pt x="6" y="1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4" name="íṡ1ídé"/>
            <p:cNvSpPr/>
            <p:nvPr/>
          </p:nvSpPr>
          <p:spPr bwMode="auto">
            <a:xfrm>
              <a:off x="3985192" y="3015284"/>
              <a:ext cx="112381" cy="111160"/>
            </a:xfrm>
            <a:custGeom>
              <a:avLst/>
              <a:gdLst>
                <a:gd name="T0" fmla="*/ 44 w 44"/>
                <a:gd name="T1" fmla="*/ 21 h 44"/>
                <a:gd name="T2" fmla="*/ 38 w 44"/>
                <a:gd name="T3" fmla="*/ 21 h 44"/>
                <a:gd name="T4" fmla="*/ 24 w 44"/>
                <a:gd name="T5" fmla="*/ 6 h 44"/>
                <a:gd name="T6" fmla="*/ 24 w 44"/>
                <a:gd name="T7" fmla="*/ 0 h 44"/>
                <a:gd name="T8" fmla="*/ 21 w 44"/>
                <a:gd name="T9" fmla="*/ 0 h 44"/>
                <a:gd name="T10" fmla="*/ 21 w 44"/>
                <a:gd name="T11" fmla="*/ 6 h 44"/>
                <a:gd name="T12" fmla="*/ 6 w 44"/>
                <a:gd name="T13" fmla="*/ 21 h 44"/>
                <a:gd name="T14" fmla="*/ 0 w 44"/>
                <a:gd name="T15" fmla="*/ 21 h 44"/>
                <a:gd name="T16" fmla="*/ 0 w 44"/>
                <a:gd name="T17" fmla="*/ 23 h 44"/>
                <a:gd name="T18" fmla="*/ 6 w 44"/>
                <a:gd name="T19" fmla="*/ 23 h 44"/>
                <a:gd name="T20" fmla="*/ 21 w 44"/>
                <a:gd name="T21" fmla="*/ 38 h 44"/>
                <a:gd name="T22" fmla="*/ 21 w 44"/>
                <a:gd name="T23" fmla="*/ 44 h 44"/>
                <a:gd name="T24" fmla="*/ 24 w 44"/>
                <a:gd name="T25" fmla="*/ 44 h 44"/>
                <a:gd name="T26" fmla="*/ 24 w 44"/>
                <a:gd name="T27" fmla="*/ 38 h 44"/>
                <a:gd name="T28" fmla="*/ 38 w 44"/>
                <a:gd name="T29" fmla="*/ 23 h 44"/>
                <a:gd name="T30" fmla="*/ 44 w 44"/>
                <a:gd name="T31" fmla="*/ 23 h 44"/>
                <a:gd name="T32" fmla="*/ 44 w 44"/>
                <a:gd name="T33" fmla="*/ 21 h 44"/>
                <a:gd name="T34" fmla="*/ 24 w 44"/>
                <a:gd name="T35" fmla="*/ 35 h 44"/>
                <a:gd name="T36" fmla="*/ 24 w 44"/>
                <a:gd name="T37" fmla="*/ 32 h 44"/>
                <a:gd name="T38" fmla="*/ 22 w 44"/>
                <a:gd name="T39" fmla="*/ 31 h 44"/>
                <a:gd name="T40" fmla="*/ 22 w 44"/>
                <a:gd name="T41" fmla="*/ 31 h 44"/>
                <a:gd name="T42" fmla="*/ 21 w 44"/>
                <a:gd name="T43" fmla="*/ 32 h 44"/>
                <a:gd name="T44" fmla="*/ 21 w 44"/>
                <a:gd name="T45" fmla="*/ 35 h 44"/>
                <a:gd name="T46" fmla="*/ 10 w 44"/>
                <a:gd name="T47" fmla="*/ 23 h 44"/>
                <a:gd name="T48" fmla="*/ 12 w 44"/>
                <a:gd name="T49" fmla="*/ 23 h 44"/>
                <a:gd name="T50" fmla="*/ 13 w 44"/>
                <a:gd name="T51" fmla="*/ 22 h 44"/>
                <a:gd name="T52" fmla="*/ 13 w 44"/>
                <a:gd name="T53" fmla="*/ 22 h 44"/>
                <a:gd name="T54" fmla="*/ 12 w 44"/>
                <a:gd name="T55" fmla="*/ 21 h 44"/>
                <a:gd name="T56" fmla="*/ 10 w 44"/>
                <a:gd name="T57" fmla="*/ 21 h 44"/>
                <a:gd name="T58" fmla="*/ 21 w 44"/>
                <a:gd name="T59" fmla="*/ 10 h 44"/>
                <a:gd name="T60" fmla="*/ 21 w 44"/>
                <a:gd name="T61" fmla="*/ 12 h 44"/>
                <a:gd name="T62" fmla="*/ 22 w 44"/>
                <a:gd name="T63" fmla="*/ 13 h 44"/>
                <a:gd name="T64" fmla="*/ 22 w 44"/>
                <a:gd name="T65" fmla="*/ 13 h 44"/>
                <a:gd name="T66" fmla="*/ 24 w 44"/>
                <a:gd name="T67" fmla="*/ 12 h 44"/>
                <a:gd name="T68" fmla="*/ 24 w 44"/>
                <a:gd name="T69" fmla="*/ 10 h 44"/>
                <a:gd name="T70" fmla="*/ 35 w 44"/>
                <a:gd name="T71" fmla="*/ 21 h 44"/>
                <a:gd name="T72" fmla="*/ 32 w 44"/>
                <a:gd name="T73" fmla="*/ 21 h 44"/>
                <a:gd name="T74" fmla="*/ 31 w 44"/>
                <a:gd name="T75" fmla="*/ 22 h 44"/>
                <a:gd name="T76" fmla="*/ 31 w 44"/>
                <a:gd name="T77" fmla="*/ 22 h 44"/>
                <a:gd name="T78" fmla="*/ 32 w 44"/>
                <a:gd name="T79" fmla="*/ 23 h 44"/>
                <a:gd name="T80" fmla="*/ 35 w 44"/>
                <a:gd name="T81" fmla="*/ 23 h 44"/>
                <a:gd name="T82" fmla="*/ 24 w 44"/>
                <a:gd name="T83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" h="44">
                  <a:moveTo>
                    <a:pt x="44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13"/>
                    <a:pt x="31" y="7"/>
                    <a:pt x="24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3" y="7"/>
                    <a:pt x="7" y="13"/>
                    <a:pt x="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31"/>
                    <a:pt x="13" y="37"/>
                    <a:pt x="21" y="38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1" y="37"/>
                    <a:pt x="38" y="31"/>
                    <a:pt x="38" y="23"/>
                  </a:cubicBezTo>
                  <a:cubicBezTo>
                    <a:pt x="44" y="23"/>
                    <a:pt x="44" y="23"/>
                    <a:pt x="44" y="23"/>
                  </a:cubicBezTo>
                  <a:lnTo>
                    <a:pt x="44" y="21"/>
                  </a:lnTo>
                  <a:close/>
                  <a:moveTo>
                    <a:pt x="24" y="35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3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5" y="34"/>
                    <a:pt x="10" y="29"/>
                    <a:pt x="1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5"/>
                    <a:pt x="15" y="10"/>
                    <a:pt x="21" y="10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3"/>
                    <a:pt x="24" y="12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9" y="10"/>
                    <a:pt x="34" y="15"/>
                    <a:pt x="35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9"/>
                    <a:pt x="29" y="34"/>
                    <a:pt x="24" y="3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5" name="íşḻîdé"/>
            <p:cNvSpPr/>
            <p:nvPr/>
          </p:nvSpPr>
          <p:spPr bwMode="auto">
            <a:xfrm>
              <a:off x="4602066" y="2850378"/>
              <a:ext cx="32982" cy="35425"/>
            </a:xfrm>
            <a:custGeom>
              <a:avLst/>
              <a:gdLst>
                <a:gd name="T0" fmla="*/ 6 w 13"/>
                <a:gd name="T1" fmla="*/ 0 h 14"/>
                <a:gd name="T2" fmla="*/ 0 w 13"/>
                <a:gd name="T3" fmla="*/ 7 h 14"/>
                <a:gd name="T4" fmla="*/ 6 w 13"/>
                <a:gd name="T5" fmla="*/ 14 h 14"/>
                <a:gd name="T6" fmla="*/ 13 w 13"/>
                <a:gd name="T7" fmla="*/ 7 h 14"/>
                <a:gd name="T8" fmla="*/ 6 w 13"/>
                <a:gd name="T9" fmla="*/ 0 h 14"/>
                <a:gd name="T10" fmla="*/ 6 w 13"/>
                <a:gd name="T11" fmla="*/ 12 h 14"/>
                <a:gd name="T12" fmla="*/ 2 w 13"/>
                <a:gd name="T13" fmla="*/ 7 h 14"/>
                <a:gd name="T14" fmla="*/ 6 w 13"/>
                <a:gd name="T15" fmla="*/ 2 h 14"/>
                <a:gd name="T16" fmla="*/ 11 w 13"/>
                <a:gd name="T17" fmla="*/ 7 h 14"/>
                <a:gd name="T18" fmla="*/ 6 w 13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1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lose/>
                  <a:moveTo>
                    <a:pt x="6" y="12"/>
                  </a:moveTo>
                  <a:cubicBezTo>
                    <a:pt x="4" y="12"/>
                    <a:pt x="2" y="10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9" y="2"/>
                    <a:pt x="11" y="4"/>
                    <a:pt x="11" y="7"/>
                  </a:cubicBezTo>
                  <a:cubicBezTo>
                    <a:pt x="11" y="10"/>
                    <a:pt x="9" y="12"/>
                    <a:pt x="6" y="1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6" name="i$ļîde"/>
            <p:cNvSpPr/>
            <p:nvPr/>
          </p:nvSpPr>
          <p:spPr bwMode="auto">
            <a:xfrm>
              <a:off x="4561755" y="2812510"/>
              <a:ext cx="111160" cy="111160"/>
            </a:xfrm>
            <a:custGeom>
              <a:avLst/>
              <a:gdLst>
                <a:gd name="T0" fmla="*/ 44 w 44"/>
                <a:gd name="T1" fmla="*/ 21 h 44"/>
                <a:gd name="T2" fmla="*/ 38 w 44"/>
                <a:gd name="T3" fmla="*/ 21 h 44"/>
                <a:gd name="T4" fmla="*/ 24 w 44"/>
                <a:gd name="T5" fmla="*/ 6 h 44"/>
                <a:gd name="T6" fmla="*/ 24 w 44"/>
                <a:gd name="T7" fmla="*/ 0 h 44"/>
                <a:gd name="T8" fmla="*/ 21 w 44"/>
                <a:gd name="T9" fmla="*/ 0 h 44"/>
                <a:gd name="T10" fmla="*/ 21 w 44"/>
                <a:gd name="T11" fmla="*/ 6 h 44"/>
                <a:gd name="T12" fmla="*/ 6 w 44"/>
                <a:gd name="T13" fmla="*/ 21 h 44"/>
                <a:gd name="T14" fmla="*/ 0 w 44"/>
                <a:gd name="T15" fmla="*/ 21 h 44"/>
                <a:gd name="T16" fmla="*/ 0 w 44"/>
                <a:gd name="T17" fmla="*/ 23 h 44"/>
                <a:gd name="T18" fmla="*/ 6 w 44"/>
                <a:gd name="T19" fmla="*/ 23 h 44"/>
                <a:gd name="T20" fmla="*/ 21 w 44"/>
                <a:gd name="T21" fmla="*/ 38 h 44"/>
                <a:gd name="T22" fmla="*/ 21 w 44"/>
                <a:gd name="T23" fmla="*/ 44 h 44"/>
                <a:gd name="T24" fmla="*/ 24 w 44"/>
                <a:gd name="T25" fmla="*/ 44 h 44"/>
                <a:gd name="T26" fmla="*/ 24 w 44"/>
                <a:gd name="T27" fmla="*/ 38 h 44"/>
                <a:gd name="T28" fmla="*/ 38 w 44"/>
                <a:gd name="T29" fmla="*/ 23 h 44"/>
                <a:gd name="T30" fmla="*/ 44 w 44"/>
                <a:gd name="T31" fmla="*/ 23 h 44"/>
                <a:gd name="T32" fmla="*/ 44 w 44"/>
                <a:gd name="T33" fmla="*/ 21 h 44"/>
                <a:gd name="T34" fmla="*/ 24 w 44"/>
                <a:gd name="T35" fmla="*/ 34 h 44"/>
                <a:gd name="T36" fmla="*/ 24 w 44"/>
                <a:gd name="T37" fmla="*/ 32 h 44"/>
                <a:gd name="T38" fmla="*/ 22 w 44"/>
                <a:gd name="T39" fmla="*/ 31 h 44"/>
                <a:gd name="T40" fmla="*/ 22 w 44"/>
                <a:gd name="T41" fmla="*/ 31 h 44"/>
                <a:gd name="T42" fmla="*/ 21 w 44"/>
                <a:gd name="T43" fmla="*/ 32 h 44"/>
                <a:gd name="T44" fmla="*/ 21 w 44"/>
                <a:gd name="T45" fmla="*/ 34 h 44"/>
                <a:gd name="T46" fmla="*/ 10 w 44"/>
                <a:gd name="T47" fmla="*/ 23 h 44"/>
                <a:gd name="T48" fmla="*/ 12 w 44"/>
                <a:gd name="T49" fmla="*/ 23 h 44"/>
                <a:gd name="T50" fmla="*/ 14 w 44"/>
                <a:gd name="T51" fmla="*/ 22 h 44"/>
                <a:gd name="T52" fmla="*/ 14 w 44"/>
                <a:gd name="T53" fmla="*/ 22 h 44"/>
                <a:gd name="T54" fmla="*/ 12 w 44"/>
                <a:gd name="T55" fmla="*/ 21 h 44"/>
                <a:gd name="T56" fmla="*/ 10 w 44"/>
                <a:gd name="T57" fmla="*/ 21 h 44"/>
                <a:gd name="T58" fmla="*/ 21 w 44"/>
                <a:gd name="T59" fmla="*/ 10 h 44"/>
                <a:gd name="T60" fmla="*/ 21 w 44"/>
                <a:gd name="T61" fmla="*/ 12 h 44"/>
                <a:gd name="T62" fmla="*/ 22 w 44"/>
                <a:gd name="T63" fmla="*/ 13 h 44"/>
                <a:gd name="T64" fmla="*/ 22 w 44"/>
                <a:gd name="T65" fmla="*/ 13 h 44"/>
                <a:gd name="T66" fmla="*/ 24 w 44"/>
                <a:gd name="T67" fmla="*/ 12 h 44"/>
                <a:gd name="T68" fmla="*/ 24 w 44"/>
                <a:gd name="T69" fmla="*/ 10 h 44"/>
                <a:gd name="T70" fmla="*/ 35 w 44"/>
                <a:gd name="T71" fmla="*/ 21 h 44"/>
                <a:gd name="T72" fmla="*/ 32 w 44"/>
                <a:gd name="T73" fmla="*/ 21 h 44"/>
                <a:gd name="T74" fmla="*/ 31 w 44"/>
                <a:gd name="T75" fmla="*/ 22 h 44"/>
                <a:gd name="T76" fmla="*/ 31 w 44"/>
                <a:gd name="T77" fmla="*/ 22 h 44"/>
                <a:gd name="T78" fmla="*/ 32 w 44"/>
                <a:gd name="T79" fmla="*/ 23 h 44"/>
                <a:gd name="T80" fmla="*/ 35 w 44"/>
                <a:gd name="T81" fmla="*/ 23 h 44"/>
                <a:gd name="T82" fmla="*/ 24 w 44"/>
                <a:gd name="T83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" h="44">
                  <a:moveTo>
                    <a:pt x="44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13"/>
                    <a:pt x="32" y="7"/>
                    <a:pt x="24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3" y="7"/>
                    <a:pt x="7" y="13"/>
                    <a:pt x="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31"/>
                    <a:pt x="13" y="37"/>
                    <a:pt x="21" y="38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2" y="37"/>
                    <a:pt x="38" y="31"/>
                    <a:pt x="38" y="23"/>
                  </a:cubicBezTo>
                  <a:cubicBezTo>
                    <a:pt x="44" y="23"/>
                    <a:pt x="44" y="23"/>
                    <a:pt x="44" y="23"/>
                  </a:cubicBezTo>
                  <a:lnTo>
                    <a:pt x="44" y="21"/>
                  </a:lnTo>
                  <a:close/>
                  <a:moveTo>
                    <a:pt x="24" y="3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3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15" y="34"/>
                    <a:pt x="10" y="29"/>
                    <a:pt x="1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3"/>
                    <a:pt x="14" y="23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3" y="21"/>
                    <a:pt x="12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5"/>
                    <a:pt x="15" y="10"/>
                    <a:pt x="21" y="10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3"/>
                    <a:pt x="24" y="12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30" y="10"/>
                    <a:pt x="34" y="15"/>
                    <a:pt x="35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9"/>
                    <a:pt x="30" y="34"/>
                    <a:pt x="24" y="3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7" name="îṡ1îḍê"/>
            <p:cNvSpPr/>
            <p:nvPr/>
          </p:nvSpPr>
          <p:spPr bwMode="auto">
            <a:xfrm>
              <a:off x="4533660" y="3755533"/>
              <a:ext cx="195445" cy="186895"/>
            </a:xfrm>
            <a:custGeom>
              <a:avLst/>
              <a:gdLst>
                <a:gd name="T0" fmla="*/ 40 w 77"/>
                <a:gd name="T1" fmla="*/ 68 h 74"/>
                <a:gd name="T2" fmla="*/ 40 w 77"/>
                <a:gd name="T3" fmla="*/ 63 h 74"/>
                <a:gd name="T4" fmla="*/ 32 w 77"/>
                <a:gd name="T5" fmla="*/ 56 h 74"/>
                <a:gd name="T6" fmla="*/ 38 w 77"/>
                <a:gd name="T7" fmla="*/ 43 h 74"/>
                <a:gd name="T8" fmla="*/ 52 w 77"/>
                <a:gd name="T9" fmla="*/ 49 h 74"/>
                <a:gd name="T10" fmla="*/ 49 w 77"/>
                <a:gd name="T11" fmla="*/ 60 h 74"/>
                <a:gd name="T12" fmla="*/ 51 w 77"/>
                <a:gd name="T13" fmla="*/ 63 h 74"/>
                <a:gd name="T14" fmla="*/ 60 w 77"/>
                <a:gd name="T15" fmla="*/ 59 h 74"/>
                <a:gd name="T16" fmla="*/ 62 w 77"/>
                <a:gd name="T17" fmla="*/ 55 h 74"/>
                <a:gd name="T18" fmla="*/ 56 w 77"/>
                <a:gd name="T19" fmla="*/ 41 h 74"/>
                <a:gd name="T20" fmla="*/ 58 w 77"/>
                <a:gd name="T21" fmla="*/ 40 h 74"/>
                <a:gd name="T22" fmla="*/ 68 w 77"/>
                <a:gd name="T23" fmla="*/ 42 h 74"/>
                <a:gd name="T24" fmla="*/ 75 w 77"/>
                <a:gd name="T25" fmla="*/ 29 h 74"/>
                <a:gd name="T26" fmla="*/ 62 w 77"/>
                <a:gd name="T27" fmla="*/ 23 h 74"/>
                <a:gd name="T28" fmla="*/ 55 w 77"/>
                <a:gd name="T29" fmla="*/ 31 h 74"/>
                <a:gd name="T30" fmla="*/ 52 w 77"/>
                <a:gd name="T31" fmla="*/ 31 h 74"/>
                <a:gd name="T32" fmla="*/ 49 w 77"/>
                <a:gd name="T33" fmla="*/ 15 h 74"/>
                <a:gd name="T34" fmla="*/ 45 w 77"/>
                <a:gd name="T35" fmla="*/ 13 h 74"/>
                <a:gd name="T36" fmla="*/ 29 w 77"/>
                <a:gd name="T37" fmla="*/ 20 h 74"/>
                <a:gd name="T38" fmla="*/ 28 w 77"/>
                <a:gd name="T39" fmla="*/ 19 h 74"/>
                <a:gd name="T40" fmla="*/ 30 w 77"/>
                <a:gd name="T41" fmla="*/ 8 h 74"/>
                <a:gd name="T42" fmla="*/ 17 w 77"/>
                <a:gd name="T43" fmla="*/ 2 h 74"/>
                <a:gd name="T44" fmla="*/ 11 w 77"/>
                <a:gd name="T45" fmla="*/ 15 h 74"/>
                <a:gd name="T46" fmla="*/ 19 w 77"/>
                <a:gd name="T47" fmla="*/ 22 h 74"/>
                <a:gd name="T48" fmla="*/ 19 w 77"/>
                <a:gd name="T49" fmla="*/ 24 h 74"/>
                <a:gd name="T50" fmla="*/ 2 w 77"/>
                <a:gd name="T51" fmla="*/ 27 h 74"/>
                <a:gd name="T52" fmla="*/ 0 w 77"/>
                <a:gd name="T53" fmla="*/ 31 h 74"/>
                <a:gd name="T54" fmla="*/ 4 w 77"/>
                <a:gd name="T55" fmla="*/ 48 h 74"/>
                <a:gd name="T56" fmla="*/ 7 w 77"/>
                <a:gd name="T57" fmla="*/ 47 h 74"/>
                <a:gd name="T58" fmla="*/ 14 w 77"/>
                <a:gd name="T59" fmla="*/ 39 h 74"/>
                <a:gd name="T60" fmla="*/ 28 w 77"/>
                <a:gd name="T61" fmla="*/ 46 h 74"/>
                <a:gd name="T62" fmla="*/ 21 w 77"/>
                <a:gd name="T63" fmla="*/ 59 h 74"/>
                <a:gd name="T64" fmla="*/ 10 w 77"/>
                <a:gd name="T65" fmla="*/ 56 h 74"/>
                <a:gd name="T66" fmla="*/ 8 w 77"/>
                <a:gd name="T67" fmla="*/ 58 h 74"/>
                <a:gd name="T68" fmla="*/ 13 w 77"/>
                <a:gd name="T69" fmla="*/ 71 h 74"/>
                <a:gd name="T70" fmla="*/ 17 w 77"/>
                <a:gd name="T71" fmla="*/ 73 h 74"/>
                <a:gd name="T72" fmla="*/ 40 w 77"/>
                <a:gd name="T73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74">
                  <a:moveTo>
                    <a:pt x="40" y="68"/>
                  </a:moveTo>
                  <a:cubicBezTo>
                    <a:pt x="40" y="63"/>
                    <a:pt x="40" y="63"/>
                    <a:pt x="40" y="63"/>
                  </a:cubicBezTo>
                  <a:cubicBezTo>
                    <a:pt x="36" y="62"/>
                    <a:pt x="33" y="60"/>
                    <a:pt x="32" y="56"/>
                  </a:cubicBezTo>
                  <a:cubicBezTo>
                    <a:pt x="30" y="50"/>
                    <a:pt x="33" y="45"/>
                    <a:pt x="38" y="43"/>
                  </a:cubicBezTo>
                  <a:cubicBezTo>
                    <a:pt x="44" y="41"/>
                    <a:pt x="50" y="44"/>
                    <a:pt x="52" y="49"/>
                  </a:cubicBezTo>
                  <a:cubicBezTo>
                    <a:pt x="53" y="53"/>
                    <a:pt x="52" y="57"/>
                    <a:pt x="49" y="60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1"/>
                    <a:pt x="60" y="59"/>
                    <a:pt x="60" y="59"/>
                  </a:cubicBezTo>
                  <a:cubicBezTo>
                    <a:pt x="61" y="58"/>
                    <a:pt x="62" y="57"/>
                    <a:pt x="62" y="55"/>
                  </a:cubicBezTo>
                  <a:cubicBezTo>
                    <a:pt x="62" y="55"/>
                    <a:pt x="59" y="49"/>
                    <a:pt x="56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60" y="42"/>
                    <a:pt x="64" y="44"/>
                    <a:pt x="68" y="42"/>
                  </a:cubicBezTo>
                  <a:cubicBezTo>
                    <a:pt x="74" y="41"/>
                    <a:pt x="77" y="35"/>
                    <a:pt x="75" y="29"/>
                  </a:cubicBezTo>
                  <a:cubicBezTo>
                    <a:pt x="73" y="24"/>
                    <a:pt x="67" y="21"/>
                    <a:pt x="62" y="23"/>
                  </a:cubicBezTo>
                  <a:cubicBezTo>
                    <a:pt x="58" y="24"/>
                    <a:pt x="55" y="27"/>
                    <a:pt x="55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25"/>
                    <a:pt x="49" y="19"/>
                    <a:pt x="49" y="15"/>
                  </a:cubicBezTo>
                  <a:cubicBezTo>
                    <a:pt x="47" y="14"/>
                    <a:pt x="46" y="13"/>
                    <a:pt x="45" y="13"/>
                  </a:cubicBezTo>
                  <a:cubicBezTo>
                    <a:pt x="45" y="13"/>
                    <a:pt x="37" y="17"/>
                    <a:pt x="29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16"/>
                    <a:pt x="32" y="12"/>
                    <a:pt x="30" y="8"/>
                  </a:cubicBezTo>
                  <a:cubicBezTo>
                    <a:pt x="29" y="3"/>
                    <a:pt x="23" y="0"/>
                    <a:pt x="17" y="2"/>
                  </a:cubicBezTo>
                  <a:cubicBezTo>
                    <a:pt x="12" y="3"/>
                    <a:pt x="9" y="9"/>
                    <a:pt x="11" y="15"/>
                  </a:cubicBezTo>
                  <a:cubicBezTo>
                    <a:pt x="12" y="18"/>
                    <a:pt x="15" y="21"/>
                    <a:pt x="19" y="2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2" y="26"/>
                    <a:pt x="5" y="28"/>
                    <a:pt x="2" y="27"/>
                  </a:cubicBezTo>
                  <a:cubicBezTo>
                    <a:pt x="1" y="28"/>
                    <a:pt x="0" y="30"/>
                    <a:pt x="0" y="31"/>
                  </a:cubicBezTo>
                  <a:cubicBezTo>
                    <a:pt x="0" y="35"/>
                    <a:pt x="2" y="41"/>
                    <a:pt x="4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4"/>
                    <a:pt x="11" y="40"/>
                    <a:pt x="14" y="39"/>
                  </a:cubicBezTo>
                  <a:cubicBezTo>
                    <a:pt x="20" y="37"/>
                    <a:pt x="26" y="40"/>
                    <a:pt x="28" y="46"/>
                  </a:cubicBezTo>
                  <a:cubicBezTo>
                    <a:pt x="29" y="51"/>
                    <a:pt x="26" y="57"/>
                    <a:pt x="21" y="59"/>
                  </a:cubicBezTo>
                  <a:cubicBezTo>
                    <a:pt x="17" y="60"/>
                    <a:pt x="13" y="59"/>
                    <a:pt x="10" y="56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1" y="65"/>
                    <a:pt x="13" y="71"/>
                    <a:pt x="13" y="71"/>
                  </a:cubicBezTo>
                  <a:cubicBezTo>
                    <a:pt x="14" y="72"/>
                    <a:pt x="14" y="72"/>
                    <a:pt x="17" y="73"/>
                  </a:cubicBezTo>
                  <a:cubicBezTo>
                    <a:pt x="22" y="74"/>
                    <a:pt x="32" y="71"/>
                    <a:pt x="40" y="6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8" name="íṧḷïḑê"/>
            <p:cNvSpPr/>
            <p:nvPr/>
          </p:nvSpPr>
          <p:spPr bwMode="auto">
            <a:xfrm>
              <a:off x="4422501" y="4128100"/>
              <a:ext cx="35425" cy="37868"/>
            </a:xfrm>
            <a:custGeom>
              <a:avLst/>
              <a:gdLst>
                <a:gd name="T0" fmla="*/ 9 w 14"/>
                <a:gd name="T1" fmla="*/ 14 h 15"/>
                <a:gd name="T2" fmla="*/ 14 w 14"/>
                <a:gd name="T3" fmla="*/ 0 h 15"/>
                <a:gd name="T4" fmla="*/ 0 w 14"/>
                <a:gd name="T5" fmla="*/ 0 h 15"/>
                <a:gd name="T6" fmla="*/ 8 w 14"/>
                <a:gd name="T7" fmla="*/ 15 h 15"/>
                <a:gd name="T8" fmla="*/ 9 w 14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14"/>
                  </a:moveTo>
                  <a:cubicBezTo>
                    <a:pt x="12" y="10"/>
                    <a:pt x="14" y="5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2"/>
                    <a:pt x="8" y="15"/>
                  </a:cubicBezTo>
                  <a:cubicBezTo>
                    <a:pt x="8" y="15"/>
                    <a:pt x="9" y="15"/>
                    <a:pt x="9" y="1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9" name="îsľîdê"/>
            <p:cNvSpPr/>
            <p:nvPr/>
          </p:nvSpPr>
          <p:spPr bwMode="auto">
            <a:xfrm>
              <a:off x="4442045" y="4081682"/>
              <a:ext cx="46418" cy="43975"/>
            </a:xfrm>
            <a:custGeom>
              <a:avLst/>
              <a:gdLst>
                <a:gd name="T0" fmla="*/ 2 w 18"/>
                <a:gd name="T1" fmla="*/ 2 h 17"/>
                <a:gd name="T2" fmla="*/ 3 w 18"/>
                <a:gd name="T3" fmla="*/ 3 h 17"/>
                <a:gd name="T4" fmla="*/ 7 w 18"/>
                <a:gd name="T5" fmla="*/ 17 h 17"/>
                <a:gd name="T6" fmla="*/ 11 w 18"/>
                <a:gd name="T7" fmla="*/ 17 h 17"/>
                <a:gd name="T8" fmla="*/ 16 w 18"/>
                <a:gd name="T9" fmla="*/ 3 h 17"/>
                <a:gd name="T10" fmla="*/ 17 w 18"/>
                <a:gd name="T11" fmla="*/ 2 h 17"/>
                <a:gd name="T12" fmla="*/ 18 w 18"/>
                <a:gd name="T13" fmla="*/ 2 h 17"/>
                <a:gd name="T14" fmla="*/ 9 w 18"/>
                <a:gd name="T15" fmla="*/ 0 h 17"/>
                <a:gd name="T16" fmla="*/ 0 w 18"/>
                <a:gd name="T17" fmla="*/ 2 h 17"/>
                <a:gd name="T18" fmla="*/ 2 w 18"/>
                <a:gd name="T1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2" y="2"/>
                  </a:moveTo>
                  <a:cubicBezTo>
                    <a:pt x="2" y="2"/>
                    <a:pt x="3" y="3"/>
                    <a:pt x="3" y="3"/>
                  </a:cubicBezTo>
                  <a:cubicBezTo>
                    <a:pt x="5" y="7"/>
                    <a:pt x="7" y="12"/>
                    <a:pt x="7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2"/>
                    <a:pt x="13" y="7"/>
                    <a:pt x="16" y="3"/>
                  </a:cubicBezTo>
                  <a:cubicBezTo>
                    <a:pt x="16" y="3"/>
                    <a:pt x="17" y="2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6" y="1"/>
                    <a:pt x="13" y="0"/>
                    <a:pt x="9" y="0"/>
                  </a:cubicBezTo>
                  <a:cubicBezTo>
                    <a:pt x="6" y="0"/>
                    <a:pt x="3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0" name="ïṡḻíḋé"/>
            <p:cNvSpPr/>
            <p:nvPr/>
          </p:nvSpPr>
          <p:spPr bwMode="auto">
            <a:xfrm>
              <a:off x="4475027" y="4087789"/>
              <a:ext cx="35425" cy="37868"/>
            </a:xfrm>
            <a:custGeom>
              <a:avLst/>
              <a:gdLst>
                <a:gd name="T0" fmla="*/ 4 w 14"/>
                <a:gd name="T1" fmla="*/ 2 h 15"/>
                <a:gd name="T2" fmla="*/ 0 w 14"/>
                <a:gd name="T3" fmla="*/ 15 h 15"/>
                <a:gd name="T4" fmla="*/ 14 w 14"/>
                <a:gd name="T5" fmla="*/ 15 h 15"/>
                <a:gd name="T6" fmla="*/ 5 w 14"/>
                <a:gd name="T7" fmla="*/ 0 h 15"/>
                <a:gd name="T8" fmla="*/ 4 w 1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4" y="2"/>
                  </a:moveTo>
                  <a:cubicBezTo>
                    <a:pt x="1" y="6"/>
                    <a:pt x="0" y="10"/>
                    <a:pt x="0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9"/>
                    <a:pt x="10" y="3"/>
                    <a:pt x="5" y="0"/>
                  </a:cubicBezTo>
                  <a:cubicBezTo>
                    <a:pt x="5" y="0"/>
                    <a:pt x="5" y="1"/>
                    <a:pt x="4" y="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1" name="ïśḷidè"/>
            <p:cNvSpPr/>
            <p:nvPr/>
          </p:nvSpPr>
          <p:spPr bwMode="auto">
            <a:xfrm>
              <a:off x="4422501" y="4087789"/>
              <a:ext cx="35425" cy="37868"/>
            </a:xfrm>
            <a:custGeom>
              <a:avLst/>
              <a:gdLst>
                <a:gd name="T0" fmla="*/ 14 w 14"/>
                <a:gd name="T1" fmla="*/ 15 h 15"/>
                <a:gd name="T2" fmla="*/ 9 w 14"/>
                <a:gd name="T3" fmla="*/ 2 h 15"/>
                <a:gd name="T4" fmla="*/ 8 w 14"/>
                <a:gd name="T5" fmla="*/ 0 h 15"/>
                <a:gd name="T6" fmla="*/ 0 w 14"/>
                <a:gd name="T7" fmla="*/ 15 h 15"/>
                <a:gd name="T8" fmla="*/ 14 w 14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4" y="15"/>
                  </a:moveTo>
                  <a:cubicBezTo>
                    <a:pt x="14" y="10"/>
                    <a:pt x="12" y="6"/>
                    <a:pt x="9" y="2"/>
                  </a:cubicBezTo>
                  <a:cubicBezTo>
                    <a:pt x="9" y="1"/>
                    <a:pt x="9" y="1"/>
                    <a:pt x="8" y="0"/>
                  </a:cubicBezTo>
                  <a:cubicBezTo>
                    <a:pt x="3" y="3"/>
                    <a:pt x="0" y="9"/>
                    <a:pt x="0" y="15"/>
                  </a:cubicBezTo>
                  <a:lnTo>
                    <a:pt x="14" y="1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2" name="iṥḷíḍé"/>
            <p:cNvSpPr/>
            <p:nvPr/>
          </p:nvSpPr>
          <p:spPr bwMode="auto">
            <a:xfrm>
              <a:off x="4475027" y="4128100"/>
              <a:ext cx="35425" cy="40311"/>
            </a:xfrm>
            <a:custGeom>
              <a:avLst/>
              <a:gdLst>
                <a:gd name="T0" fmla="*/ 0 w 14"/>
                <a:gd name="T1" fmla="*/ 0 h 16"/>
                <a:gd name="T2" fmla="*/ 4 w 14"/>
                <a:gd name="T3" fmla="*/ 14 h 16"/>
                <a:gd name="T4" fmla="*/ 5 w 14"/>
                <a:gd name="T5" fmla="*/ 15 h 16"/>
                <a:gd name="T6" fmla="*/ 4 w 14"/>
                <a:gd name="T7" fmla="*/ 16 h 16"/>
                <a:gd name="T8" fmla="*/ 14 w 14"/>
                <a:gd name="T9" fmla="*/ 0 h 16"/>
                <a:gd name="T10" fmla="*/ 0 w 1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6">
                  <a:moveTo>
                    <a:pt x="0" y="0"/>
                  </a:moveTo>
                  <a:cubicBezTo>
                    <a:pt x="0" y="5"/>
                    <a:pt x="1" y="10"/>
                    <a:pt x="4" y="14"/>
                  </a:cubicBezTo>
                  <a:cubicBezTo>
                    <a:pt x="4" y="14"/>
                    <a:pt x="5" y="15"/>
                    <a:pt x="5" y="15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10" y="13"/>
                    <a:pt x="14" y="7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3" name="ïṧḻidè"/>
            <p:cNvSpPr/>
            <p:nvPr/>
          </p:nvSpPr>
          <p:spPr bwMode="auto">
            <a:xfrm>
              <a:off x="4442045" y="4128100"/>
              <a:ext cx="43975" cy="42754"/>
            </a:xfrm>
            <a:custGeom>
              <a:avLst/>
              <a:gdLst>
                <a:gd name="T0" fmla="*/ 16 w 17"/>
                <a:gd name="T1" fmla="*/ 15 h 17"/>
                <a:gd name="T2" fmla="*/ 11 w 17"/>
                <a:gd name="T3" fmla="*/ 0 h 17"/>
                <a:gd name="T4" fmla="*/ 7 w 17"/>
                <a:gd name="T5" fmla="*/ 0 h 17"/>
                <a:gd name="T6" fmla="*/ 3 w 17"/>
                <a:gd name="T7" fmla="*/ 15 h 17"/>
                <a:gd name="T8" fmla="*/ 2 w 17"/>
                <a:gd name="T9" fmla="*/ 16 h 17"/>
                <a:gd name="T10" fmla="*/ 0 w 17"/>
                <a:gd name="T11" fmla="*/ 15 h 17"/>
                <a:gd name="T12" fmla="*/ 9 w 17"/>
                <a:gd name="T13" fmla="*/ 17 h 17"/>
                <a:gd name="T14" fmla="*/ 17 w 17"/>
                <a:gd name="T15" fmla="*/ 16 h 17"/>
                <a:gd name="T16" fmla="*/ 16 w 17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6" y="15"/>
                  </a:moveTo>
                  <a:cubicBezTo>
                    <a:pt x="13" y="10"/>
                    <a:pt x="12" y="6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5" y="10"/>
                    <a:pt x="3" y="15"/>
                  </a:cubicBezTo>
                  <a:cubicBezTo>
                    <a:pt x="3" y="15"/>
                    <a:pt x="2" y="15"/>
                    <a:pt x="2" y="16"/>
                  </a:cubicBezTo>
                  <a:cubicBezTo>
                    <a:pt x="1" y="16"/>
                    <a:pt x="1" y="15"/>
                    <a:pt x="0" y="15"/>
                  </a:cubicBezTo>
                  <a:cubicBezTo>
                    <a:pt x="3" y="17"/>
                    <a:pt x="6" y="17"/>
                    <a:pt x="9" y="17"/>
                  </a:cubicBezTo>
                  <a:cubicBezTo>
                    <a:pt x="12" y="17"/>
                    <a:pt x="15" y="17"/>
                    <a:pt x="17" y="16"/>
                  </a:cubicBezTo>
                  <a:cubicBezTo>
                    <a:pt x="16" y="15"/>
                    <a:pt x="16" y="15"/>
                    <a:pt x="16" y="1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4" name="ïṩľidê"/>
            <p:cNvSpPr/>
            <p:nvPr/>
          </p:nvSpPr>
          <p:spPr bwMode="auto">
            <a:xfrm>
              <a:off x="3820286" y="3810502"/>
              <a:ext cx="119710" cy="117267"/>
            </a:xfrm>
            <a:custGeom>
              <a:avLst/>
              <a:gdLst>
                <a:gd name="T0" fmla="*/ 24 w 47"/>
                <a:gd name="T1" fmla="*/ 4 h 46"/>
                <a:gd name="T2" fmla="*/ 24 w 47"/>
                <a:gd name="T3" fmla="*/ 0 h 46"/>
                <a:gd name="T4" fmla="*/ 23 w 47"/>
                <a:gd name="T5" fmla="*/ 0 h 46"/>
                <a:gd name="T6" fmla="*/ 23 w 47"/>
                <a:gd name="T7" fmla="*/ 4 h 46"/>
                <a:gd name="T8" fmla="*/ 0 w 47"/>
                <a:gd name="T9" fmla="*/ 27 h 46"/>
                <a:gd name="T10" fmla="*/ 0 w 47"/>
                <a:gd name="T11" fmla="*/ 30 h 46"/>
                <a:gd name="T12" fmla="*/ 2 w 47"/>
                <a:gd name="T13" fmla="*/ 30 h 46"/>
                <a:gd name="T14" fmla="*/ 7 w 47"/>
                <a:gd name="T15" fmla="*/ 25 h 46"/>
                <a:gd name="T16" fmla="*/ 11 w 47"/>
                <a:gd name="T17" fmla="*/ 30 h 46"/>
                <a:gd name="T18" fmla="*/ 13 w 47"/>
                <a:gd name="T19" fmla="*/ 30 h 46"/>
                <a:gd name="T20" fmla="*/ 18 w 47"/>
                <a:gd name="T21" fmla="*/ 25 h 46"/>
                <a:gd name="T22" fmla="*/ 23 w 47"/>
                <a:gd name="T23" fmla="*/ 30 h 46"/>
                <a:gd name="T24" fmla="*/ 23 w 47"/>
                <a:gd name="T25" fmla="*/ 42 h 46"/>
                <a:gd name="T26" fmla="*/ 26 w 47"/>
                <a:gd name="T27" fmla="*/ 46 h 46"/>
                <a:gd name="T28" fmla="*/ 30 w 47"/>
                <a:gd name="T29" fmla="*/ 42 h 46"/>
                <a:gd name="T30" fmla="*/ 28 w 47"/>
                <a:gd name="T31" fmla="*/ 42 h 46"/>
                <a:gd name="T32" fmla="*/ 26 w 47"/>
                <a:gd name="T33" fmla="*/ 44 h 46"/>
                <a:gd name="T34" fmla="*/ 24 w 47"/>
                <a:gd name="T35" fmla="*/ 42 h 46"/>
                <a:gd name="T36" fmla="*/ 24 w 47"/>
                <a:gd name="T37" fmla="*/ 30 h 46"/>
                <a:gd name="T38" fmla="*/ 29 w 47"/>
                <a:gd name="T39" fmla="*/ 25 h 46"/>
                <a:gd name="T40" fmla="*/ 34 w 47"/>
                <a:gd name="T41" fmla="*/ 30 h 46"/>
                <a:gd name="T42" fmla="*/ 36 w 47"/>
                <a:gd name="T43" fmla="*/ 30 h 46"/>
                <a:gd name="T44" fmla="*/ 41 w 47"/>
                <a:gd name="T45" fmla="*/ 25 h 46"/>
                <a:gd name="T46" fmla="*/ 46 w 47"/>
                <a:gd name="T47" fmla="*/ 30 h 46"/>
                <a:gd name="T48" fmla="*/ 47 w 47"/>
                <a:gd name="T49" fmla="*/ 30 h 46"/>
                <a:gd name="T50" fmla="*/ 47 w 47"/>
                <a:gd name="T51" fmla="*/ 27 h 46"/>
                <a:gd name="T52" fmla="*/ 24 w 47"/>
                <a:gd name="T53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46">
                  <a:moveTo>
                    <a:pt x="24" y="4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0" y="4"/>
                    <a:pt x="0" y="14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27"/>
                    <a:pt x="4" y="25"/>
                    <a:pt x="7" y="25"/>
                  </a:cubicBezTo>
                  <a:cubicBezTo>
                    <a:pt x="9" y="25"/>
                    <a:pt x="11" y="27"/>
                    <a:pt x="11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27"/>
                    <a:pt x="15" y="25"/>
                    <a:pt x="18" y="25"/>
                  </a:cubicBezTo>
                  <a:cubicBezTo>
                    <a:pt x="21" y="25"/>
                    <a:pt x="23" y="27"/>
                    <a:pt x="23" y="3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4"/>
                    <a:pt x="24" y="46"/>
                    <a:pt x="26" y="46"/>
                  </a:cubicBezTo>
                  <a:cubicBezTo>
                    <a:pt x="28" y="46"/>
                    <a:pt x="30" y="44"/>
                    <a:pt x="30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4"/>
                    <a:pt x="28" y="44"/>
                    <a:pt x="26" y="44"/>
                  </a:cubicBezTo>
                  <a:cubicBezTo>
                    <a:pt x="25" y="44"/>
                    <a:pt x="24" y="44"/>
                    <a:pt x="24" y="42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5" y="27"/>
                    <a:pt x="27" y="25"/>
                    <a:pt x="29" y="25"/>
                  </a:cubicBezTo>
                  <a:cubicBezTo>
                    <a:pt x="32" y="25"/>
                    <a:pt x="34" y="27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27"/>
                    <a:pt x="38" y="25"/>
                    <a:pt x="41" y="25"/>
                  </a:cubicBezTo>
                  <a:cubicBezTo>
                    <a:pt x="43" y="25"/>
                    <a:pt x="46" y="27"/>
                    <a:pt x="46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8"/>
                    <a:pt x="47" y="27"/>
                  </a:cubicBezTo>
                  <a:cubicBezTo>
                    <a:pt x="47" y="14"/>
                    <a:pt x="37" y="4"/>
                    <a:pt x="24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5" name="iṣ1ïḑé"/>
            <p:cNvSpPr/>
            <p:nvPr/>
          </p:nvSpPr>
          <p:spPr bwMode="auto">
            <a:xfrm>
              <a:off x="4269810" y="3083690"/>
              <a:ext cx="78178" cy="35425"/>
            </a:xfrm>
            <a:custGeom>
              <a:avLst/>
              <a:gdLst>
                <a:gd name="T0" fmla="*/ 1 w 31"/>
                <a:gd name="T1" fmla="*/ 0 h 14"/>
                <a:gd name="T2" fmla="*/ 0 w 31"/>
                <a:gd name="T3" fmla="*/ 0 h 14"/>
                <a:gd name="T4" fmla="*/ 0 w 31"/>
                <a:gd name="T5" fmla="*/ 1 h 14"/>
                <a:gd name="T6" fmla="*/ 0 w 31"/>
                <a:gd name="T7" fmla="*/ 12 h 14"/>
                <a:gd name="T8" fmla="*/ 2 w 31"/>
                <a:gd name="T9" fmla="*/ 14 h 14"/>
                <a:gd name="T10" fmla="*/ 29 w 31"/>
                <a:gd name="T11" fmla="*/ 14 h 14"/>
                <a:gd name="T12" fmla="*/ 31 w 31"/>
                <a:gd name="T13" fmla="*/ 12 h 14"/>
                <a:gd name="T14" fmla="*/ 31 w 31"/>
                <a:gd name="T15" fmla="*/ 1 h 14"/>
                <a:gd name="T16" fmla="*/ 31 w 31"/>
                <a:gd name="T17" fmla="*/ 0 h 14"/>
                <a:gd name="T18" fmla="*/ 30 w 31"/>
                <a:gd name="T19" fmla="*/ 0 h 14"/>
                <a:gd name="T20" fmla="*/ 1 w 31"/>
                <a:gd name="T21" fmla="*/ 0 h 14"/>
                <a:gd name="T22" fmla="*/ 4 w 31"/>
                <a:gd name="T23" fmla="*/ 6 h 14"/>
                <a:gd name="T24" fmla="*/ 10 w 31"/>
                <a:gd name="T25" fmla="*/ 6 h 14"/>
                <a:gd name="T26" fmla="*/ 10 w 31"/>
                <a:gd name="T27" fmla="*/ 7 h 14"/>
                <a:gd name="T28" fmla="*/ 4 w 31"/>
                <a:gd name="T29" fmla="*/ 7 h 14"/>
                <a:gd name="T30" fmla="*/ 4 w 31"/>
                <a:gd name="T31" fmla="*/ 6 h 14"/>
                <a:gd name="T32" fmla="*/ 15 w 31"/>
                <a:gd name="T33" fmla="*/ 10 h 14"/>
                <a:gd name="T34" fmla="*/ 4 w 31"/>
                <a:gd name="T35" fmla="*/ 10 h 14"/>
                <a:gd name="T36" fmla="*/ 4 w 31"/>
                <a:gd name="T37" fmla="*/ 9 h 14"/>
                <a:gd name="T38" fmla="*/ 15 w 31"/>
                <a:gd name="T39" fmla="*/ 9 h 14"/>
                <a:gd name="T40" fmla="*/ 15 w 31"/>
                <a:gd name="T41" fmla="*/ 10 h 14"/>
                <a:gd name="T42" fmla="*/ 27 w 31"/>
                <a:gd name="T43" fmla="*/ 9 h 14"/>
                <a:gd name="T44" fmla="*/ 26 w 31"/>
                <a:gd name="T45" fmla="*/ 10 h 14"/>
                <a:gd name="T46" fmla="*/ 24 w 31"/>
                <a:gd name="T47" fmla="*/ 10 h 14"/>
                <a:gd name="T48" fmla="*/ 23 w 31"/>
                <a:gd name="T49" fmla="*/ 9 h 14"/>
                <a:gd name="T50" fmla="*/ 23 w 31"/>
                <a:gd name="T51" fmla="*/ 9 h 14"/>
                <a:gd name="T52" fmla="*/ 24 w 31"/>
                <a:gd name="T53" fmla="*/ 8 h 14"/>
                <a:gd name="T54" fmla="*/ 26 w 31"/>
                <a:gd name="T55" fmla="*/ 8 h 14"/>
                <a:gd name="T56" fmla="*/ 27 w 31"/>
                <a:gd name="T5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" h="1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4"/>
                    <a:pt x="31" y="13"/>
                    <a:pt x="31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1" y="0"/>
                  </a:lnTo>
                  <a:close/>
                  <a:moveTo>
                    <a:pt x="4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6"/>
                  </a:lnTo>
                  <a:close/>
                  <a:moveTo>
                    <a:pt x="15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lnTo>
                    <a:pt x="15" y="10"/>
                  </a:lnTo>
                  <a:close/>
                  <a:moveTo>
                    <a:pt x="27" y="9"/>
                  </a:moveTo>
                  <a:cubicBezTo>
                    <a:pt x="27" y="10"/>
                    <a:pt x="27" y="10"/>
                    <a:pt x="26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8"/>
                    <a:pt x="27" y="8"/>
                    <a:pt x="27" y="9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6" name="iś1îḓe"/>
            <p:cNvSpPr/>
            <p:nvPr/>
          </p:nvSpPr>
          <p:spPr bwMode="auto">
            <a:xfrm>
              <a:off x="4269810" y="3066589"/>
              <a:ext cx="78178" cy="9772"/>
            </a:xfrm>
            <a:custGeom>
              <a:avLst/>
              <a:gdLst>
                <a:gd name="T0" fmla="*/ 29 w 31"/>
                <a:gd name="T1" fmla="*/ 0 h 4"/>
                <a:gd name="T2" fmla="*/ 2 w 31"/>
                <a:gd name="T3" fmla="*/ 0 h 4"/>
                <a:gd name="T4" fmla="*/ 0 w 31"/>
                <a:gd name="T5" fmla="*/ 2 h 4"/>
                <a:gd name="T6" fmla="*/ 0 w 31"/>
                <a:gd name="T7" fmla="*/ 3 h 4"/>
                <a:gd name="T8" fmla="*/ 0 w 31"/>
                <a:gd name="T9" fmla="*/ 4 h 4"/>
                <a:gd name="T10" fmla="*/ 1 w 31"/>
                <a:gd name="T11" fmla="*/ 4 h 4"/>
                <a:gd name="T12" fmla="*/ 30 w 31"/>
                <a:gd name="T13" fmla="*/ 4 h 4"/>
                <a:gd name="T14" fmla="*/ 31 w 31"/>
                <a:gd name="T15" fmla="*/ 4 h 4"/>
                <a:gd name="T16" fmla="*/ 31 w 31"/>
                <a:gd name="T17" fmla="*/ 3 h 4"/>
                <a:gd name="T18" fmla="*/ 31 w 31"/>
                <a:gd name="T19" fmla="*/ 2 h 4"/>
                <a:gd name="T20" fmla="*/ 29 w 31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">
                  <a:moveTo>
                    <a:pt x="2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7" name="iśḷíḓe"/>
            <p:cNvSpPr/>
            <p:nvPr/>
          </p:nvSpPr>
          <p:spPr bwMode="auto">
            <a:xfrm>
              <a:off x="5496228" y="2576755"/>
              <a:ext cx="162464" cy="68406"/>
            </a:xfrm>
            <a:custGeom>
              <a:avLst/>
              <a:gdLst>
                <a:gd name="T0" fmla="*/ 3 w 64"/>
                <a:gd name="T1" fmla="*/ 0 h 27"/>
                <a:gd name="T2" fmla="*/ 0 w 64"/>
                <a:gd name="T3" fmla="*/ 0 h 27"/>
                <a:gd name="T4" fmla="*/ 0 w 64"/>
                <a:gd name="T5" fmla="*/ 1 h 27"/>
                <a:gd name="T6" fmla="*/ 0 w 64"/>
                <a:gd name="T7" fmla="*/ 24 h 27"/>
                <a:gd name="T8" fmla="*/ 4 w 64"/>
                <a:gd name="T9" fmla="*/ 27 h 27"/>
                <a:gd name="T10" fmla="*/ 61 w 64"/>
                <a:gd name="T11" fmla="*/ 27 h 27"/>
                <a:gd name="T12" fmla="*/ 64 w 64"/>
                <a:gd name="T13" fmla="*/ 24 h 27"/>
                <a:gd name="T14" fmla="*/ 64 w 64"/>
                <a:gd name="T15" fmla="*/ 1 h 27"/>
                <a:gd name="T16" fmla="*/ 64 w 64"/>
                <a:gd name="T17" fmla="*/ 0 h 27"/>
                <a:gd name="T18" fmla="*/ 62 w 64"/>
                <a:gd name="T19" fmla="*/ 0 h 27"/>
                <a:gd name="T20" fmla="*/ 3 w 64"/>
                <a:gd name="T21" fmla="*/ 0 h 27"/>
                <a:gd name="T22" fmla="*/ 7 w 64"/>
                <a:gd name="T23" fmla="*/ 11 h 27"/>
                <a:gd name="T24" fmla="*/ 22 w 64"/>
                <a:gd name="T25" fmla="*/ 11 h 27"/>
                <a:gd name="T26" fmla="*/ 22 w 64"/>
                <a:gd name="T27" fmla="*/ 13 h 27"/>
                <a:gd name="T28" fmla="*/ 7 w 64"/>
                <a:gd name="T29" fmla="*/ 13 h 27"/>
                <a:gd name="T30" fmla="*/ 7 w 64"/>
                <a:gd name="T31" fmla="*/ 11 h 27"/>
                <a:gd name="T32" fmla="*/ 31 w 64"/>
                <a:gd name="T33" fmla="*/ 20 h 27"/>
                <a:gd name="T34" fmla="*/ 7 w 64"/>
                <a:gd name="T35" fmla="*/ 20 h 27"/>
                <a:gd name="T36" fmla="*/ 7 w 64"/>
                <a:gd name="T37" fmla="*/ 18 h 27"/>
                <a:gd name="T38" fmla="*/ 31 w 64"/>
                <a:gd name="T39" fmla="*/ 18 h 27"/>
                <a:gd name="T40" fmla="*/ 31 w 64"/>
                <a:gd name="T41" fmla="*/ 20 h 27"/>
                <a:gd name="T42" fmla="*/ 57 w 64"/>
                <a:gd name="T43" fmla="*/ 18 h 27"/>
                <a:gd name="T44" fmla="*/ 55 w 64"/>
                <a:gd name="T45" fmla="*/ 20 h 27"/>
                <a:gd name="T46" fmla="*/ 50 w 64"/>
                <a:gd name="T47" fmla="*/ 20 h 27"/>
                <a:gd name="T48" fmla="*/ 48 w 64"/>
                <a:gd name="T49" fmla="*/ 18 h 27"/>
                <a:gd name="T50" fmla="*/ 48 w 64"/>
                <a:gd name="T51" fmla="*/ 18 h 27"/>
                <a:gd name="T52" fmla="*/ 50 w 64"/>
                <a:gd name="T53" fmla="*/ 16 h 27"/>
                <a:gd name="T54" fmla="*/ 55 w 64"/>
                <a:gd name="T55" fmla="*/ 16 h 27"/>
                <a:gd name="T56" fmla="*/ 57 w 64"/>
                <a:gd name="T5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27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7"/>
                    <a:pt x="4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3" y="27"/>
                    <a:pt x="64" y="26"/>
                    <a:pt x="64" y="24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3" y="0"/>
                  </a:lnTo>
                  <a:close/>
                  <a:moveTo>
                    <a:pt x="7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11"/>
                  </a:lnTo>
                  <a:close/>
                  <a:moveTo>
                    <a:pt x="31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1" y="18"/>
                    <a:pt x="31" y="18"/>
                    <a:pt x="31" y="18"/>
                  </a:cubicBezTo>
                  <a:lnTo>
                    <a:pt x="31" y="20"/>
                  </a:lnTo>
                  <a:close/>
                  <a:moveTo>
                    <a:pt x="57" y="18"/>
                  </a:moveTo>
                  <a:cubicBezTo>
                    <a:pt x="57" y="19"/>
                    <a:pt x="56" y="20"/>
                    <a:pt x="55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8" y="19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7"/>
                    <a:pt x="49" y="16"/>
                    <a:pt x="50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7"/>
                    <a:pt x="57" y="1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8" name="iśļïḑè"/>
            <p:cNvSpPr/>
            <p:nvPr/>
          </p:nvSpPr>
          <p:spPr bwMode="auto">
            <a:xfrm>
              <a:off x="5496228" y="2538887"/>
              <a:ext cx="162464" cy="20766"/>
            </a:xfrm>
            <a:custGeom>
              <a:avLst/>
              <a:gdLst>
                <a:gd name="T0" fmla="*/ 61 w 64"/>
                <a:gd name="T1" fmla="*/ 0 h 8"/>
                <a:gd name="T2" fmla="*/ 4 w 64"/>
                <a:gd name="T3" fmla="*/ 0 h 8"/>
                <a:gd name="T4" fmla="*/ 0 w 64"/>
                <a:gd name="T5" fmla="*/ 3 h 8"/>
                <a:gd name="T6" fmla="*/ 0 w 64"/>
                <a:gd name="T7" fmla="*/ 7 h 8"/>
                <a:gd name="T8" fmla="*/ 0 w 64"/>
                <a:gd name="T9" fmla="*/ 8 h 8"/>
                <a:gd name="T10" fmla="*/ 3 w 64"/>
                <a:gd name="T11" fmla="*/ 8 h 8"/>
                <a:gd name="T12" fmla="*/ 62 w 64"/>
                <a:gd name="T13" fmla="*/ 8 h 8"/>
                <a:gd name="T14" fmla="*/ 64 w 64"/>
                <a:gd name="T15" fmla="*/ 8 h 8"/>
                <a:gd name="T16" fmla="*/ 64 w 64"/>
                <a:gd name="T17" fmla="*/ 7 h 8"/>
                <a:gd name="T18" fmla="*/ 64 w 64"/>
                <a:gd name="T19" fmla="*/ 3 h 8"/>
                <a:gd name="T20" fmla="*/ 61 w 64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8">
                  <a:moveTo>
                    <a:pt x="6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9" name="ïṧlîḍê"/>
            <p:cNvSpPr/>
            <p:nvPr/>
          </p:nvSpPr>
          <p:spPr bwMode="auto">
            <a:xfrm>
              <a:off x="5204281" y="4297893"/>
              <a:ext cx="108717" cy="169793"/>
            </a:xfrm>
            <a:custGeom>
              <a:avLst/>
              <a:gdLst>
                <a:gd name="T0" fmla="*/ 20 w 43"/>
                <a:gd name="T1" fmla="*/ 28 h 67"/>
                <a:gd name="T2" fmla="*/ 33 w 43"/>
                <a:gd name="T3" fmla="*/ 28 h 67"/>
                <a:gd name="T4" fmla="*/ 33 w 43"/>
                <a:gd name="T5" fmla="*/ 28 h 67"/>
                <a:gd name="T6" fmla="*/ 38 w 43"/>
                <a:gd name="T7" fmla="*/ 18 h 67"/>
                <a:gd name="T8" fmla="*/ 35 w 43"/>
                <a:gd name="T9" fmla="*/ 9 h 67"/>
                <a:gd name="T10" fmla="*/ 33 w 43"/>
                <a:gd name="T11" fmla="*/ 8 h 67"/>
                <a:gd name="T12" fmla="*/ 23 w 43"/>
                <a:gd name="T13" fmla="*/ 7 h 67"/>
                <a:gd name="T14" fmla="*/ 20 w 43"/>
                <a:gd name="T15" fmla="*/ 8 h 67"/>
                <a:gd name="T16" fmla="*/ 20 w 43"/>
                <a:gd name="T17" fmla="*/ 3 h 67"/>
                <a:gd name="T18" fmla="*/ 22 w 43"/>
                <a:gd name="T19" fmla="*/ 2 h 67"/>
                <a:gd name="T20" fmla="*/ 35 w 43"/>
                <a:gd name="T21" fmla="*/ 3 h 67"/>
                <a:gd name="T22" fmla="*/ 38 w 43"/>
                <a:gd name="T23" fmla="*/ 5 h 67"/>
                <a:gd name="T24" fmla="*/ 43 w 43"/>
                <a:gd name="T25" fmla="*/ 18 h 67"/>
                <a:gd name="T26" fmla="*/ 38 w 43"/>
                <a:gd name="T27" fmla="*/ 30 h 67"/>
                <a:gd name="T28" fmla="*/ 40 w 43"/>
                <a:gd name="T29" fmla="*/ 35 h 67"/>
                <a:gd name="T30" fmla="*/ 40 w 43"/>
                <a:gd name="T31" fmla="*/ 60 h 67"/>
                <a:gd name="T32" fmla="*/ 34 w 43"/>
                <a:gd name="T33" fmla="*/ 67 h 67"/>
                <a:gd name="T34" fmla="*/ 20 w 43"/>
                <a:gd name="T35" fmla="*/ 67 h 67"/>
                <a:gd name="T36" fmla="*/ 20 w 43"/>
                <a:gd name="T37" fmla="*/ 55 h 67"/>
                <a:gd name="T38" fmla="*/ 21 w 43"/>
                <a:gd name="T39" fmla="*/ 55 h 67"/>
                <a:gd name="T40" fmla="*/ 22 w 43"/>
                <a:gd name="T41" fmla="*/ 54 h 67"/>
                <a:gd name="T42" fmla="*/ 22 w 43"/>
                <a:gd name="T43" fmla="*/ 49 h 67"/>
                <a:gd name="T44" fmla="*/ 24 w 43"/>
                <a:gd name="T45" fmla="*/ 45 h 67"/>
                <a:gd name="T46" fmla="*/ 20 w 43"/>
                <a:gd name="T47" fmla="*/ 41 h 67"/>
                <a:gd name="T48" fmla="*/ 20 w 43"/>
                <a:gd name="T49" fmla="*/ 28 h 67"/>
                <a:gd name="T50" fmla="*/ 6 w 43"/>
                <a:gd name="T51" fmla="*/ 28 h 67"/>
                <a:gd name="T52" fmla="*/ 20 w 43"/>
                <a:gd name="T53" fmla="*/ 28 h 67"/>
                <a:gd name="T54" fmla="*/ 20 w 43"/>
                <a:gd name="T55" fmla="*/ 41 h 67"/>
                <a:gd name="T56" fmla="*/ 16 w 43"/>
                <a:gd name="T57" fmla="*/ 45 h 67"/>
                <a:gd name="T58" fmla="*/ 18 w 43"/>
                <a:gd name="T59" fmla="*/ 49 h 67"/>
                <a:gd name="T60" fmla="*/ 18 w 43"/>
                <a:gd name="T61" fmla="*/ 54 h 67"/>
                <a:gd name="T62" fmla="*/ 19 w 43"/>
                <a:gd name="T63" fmla="*/ 55 h 67"/>
                <a:gd name="T64" fmla="*/ 20 w 43"/>
                <a:gd name="T65" fmla="*/ 55 h 67"/>
                <a:gd name="T66" fmla="*/ 20 w 43"/>
                <a:gd name="T67" fmla="*/ 67 h 67"/>
                <a:gd name="T68" fmla="*/ 6 w 43"/>
                <a:gd name="T69" fmla="*/ 67 h 67"/>
                <a:gd name="T70" fmla="*/ 0 w 43"/>
                <a:gd name="T71" fmla="*/ 60 h 67"/>
                <a:gd name="T72" fmla="*/ 0 w 43"/>
                <a:gd name="T73" fmla="*/ 35 h 67"/>
                <a:gd name="T74" fmla="*/ 6 w 43"/>
                <a:gd name="T75" fmla="*/ 28 h 67"/>
                <a:gd name="T76" fmla="*/ 20 w 43"/>
                <a:gd name="T77" fmla="*/ 8 h 67"/>
                <a:gd name="T78" fmla="*/ 15 w 43"/>
                <a:gd name="T79" fmla="*/ 13 h 67"/>
                <a:gd name="T80" fmla="*/ 14 w 43"/>
                <a:gd name="T81" fmla="*/ 15 h 67"/>
                <a:gd name="T82" fmla="*/ 11 w 43"/>
                <a:gd name="T83" fmla="*/ 16 h 67"/>
                <a:gd name="T84" fmla="*/ 10 w 43"/>
                <a:gd name="T85" fmla="*/ 12 h 67"/>
                <a:gd name="T86" fmla="*/ 11 w 43"/>
                <a:gd name="T87" fmla="*/ 11 h 67"/>
                <a:gd name="T88" fmla="*/ 20 w 43"/>
                <a:gd name="T89" fmla="*/ 3 h 67"/>
                <a:gd name="T90" fmla="*/ 20 w 43"/>
                <a:gd name="T9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" h="67">
                  <a:moveTo>
                    <a:pt x="20" y="28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6" y="25"/>
                    <a:pt x="38" y="21"/>
                    <a:pt x="38" y="18"/>
                  </a:cubicBezTo>
                  <a:cubicBezTo>
                    <a:pt x="38" y="15"/>
                    <a:pt x="37" y="12"/>
                    <a:pt x="35" y="9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0" y="6"/>
                    <a:pt x="26" y="5"/>
                    <a:pt x="23" y="7"/>
                  </a:cubicBezTo>
                  <a:cubicBezTo>
                    <a:pt x="22" y="7"/>
                    <a:pt x="21" y="8"/>
                    <a:pt x="20" y="8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2"/>
                    <a:pt x="21" y="2"/>
                    <a:pt x="22" y="2"/>
                  </a:cubicBezTo>
                  <a:cubicBezTo>
                    <a:pt x="26" y="0"/>
                    <a:pt x="31" y="1"/>
                    <a:pt x="35" y="3"/>
                  </a:cubicBezTo>
                  <a:cubicBezTo>
                    <a:pt x="37" y="4"/>
                    <a:pt x="37" y="5"/>
                    <a:pt x="38" y="5"/>
                  </a:cubicBezTo>
                  <a:cubicBezTo>
                    <a:pt x="42" y="9"/>
                    <a:pt x="43" y="14"/>
                    <a:pt x="43" y="18"/>
                  </a:cubicBezTo>
                  <a:cubicBezTo>
                    <a:pt x="42" y="22"/>
                    <a:pt x="41" y="26"/>
                    <a:pt x="38" y="30"/>
                  </a:cubicBezTo>
                  <a:cubicBezTo>
                    <a:pt x="39" y="31"/>
                    <a:pt x="40" y="33"/>
                    <a:pt x="40" y="35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64"/>
                    <a:pt x="37" y="67"/>
                    <a:pt x="34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2" y="55"/>
                    <a:pt x="22" y="54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8"/>
                    <a:pt x="24" y="47"/>
                    <a:pt x="24" y="45"/>
                  </a:cubicBezTo>
                  <a:cubicBezTo>
                    <a:pt x="24" y="43"/>
                    <a:pt x="22" y="41"/>
                    <a:pt x="20" y="41"/>
                  </a:cubicBezTo>
                  <a:lnTo>
                    <a:pt x="20" y="28"/>
                  </a:lnTo>
                  <a:close/>
                  <a:moveTo>
                    <a:pt x="6" y="28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8" y="41"/>
                    <a:pt x="16" y="43"/>
                    <a:pt x="16" y="45"/>
                  </a:cubicBezTo>
                  <a:cubicBezTo>
                    <a:pt x="16" y="47"/>
                    <a:pt x="17" y="48"/>
                    <a:pt x="18" y="4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5"/>
                    <a:pt x="18" y="55"/>
                    <a:pt x="19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3" y="67"/>
                    <a:pt x="0" y="64"/>
                    <a:pt x="0" y="6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1"/>
                    <a:pt x="3" y="28"/>
                    <a:pt x="6" y="28"/>
                  </a:cubicBezTo>
                  <a:close/>
                  <a:moveTo>
                    <a:pt x="20" y="8"/>
                  </a:moveTo>
                  <a:cubicBezTo>
                    <a:pt x="18" y="10"/>
                    <a:pt x="17" y="11"/>
                    <a:pt x="15" y="13"/>
                  </a:cubicBezTo>
                  <a:cubicBezTo>
                    <a:pt x="15" y="14"/>
                    <a:pt x="15" y="14"/>
                    <a:pt x="14" y="15"/>
                  </a:cubicBezTo>
                  <a:cubicBezTo>
                    <a:pt x="14" y="16"/>
                    <a:pt x="12" y="16"/>
                    <a:pt x="11" y="16"/>
                  </a:cubicBezTo>
                  <a:cubicBezTo>
                    <a:pt x="10" y="15"/>
                    <a:pt x="9" y="14"/>
                    <a:pt x="10" y="12"/>
                  </a:cubicBezTo>
                  <a:cubicBezTo>
                    <a:pt x="10" y="12"/>
                    <a:pt x="11" y="11"/>
                    <a:pt x="11" y="11"/>
                  </a:cubicBezTo>
                  <a:cubicBezTo>
                    <a:pt x="14" y="7"/>
                    <a:pt x="17" y="4"/>
                    <a:pt x="20" y="3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0" name="iŝlïďè"/>
            <p:cNvSpPr/>
            <p:nvPr/>
          </p:nvSpPr>
          <p:spPr bwMode="auto">
            <a:xfrm>
              <a:off x="5650141" y="3529550"/>
              <a:ext cx="43975" cy="15880"/>
            </a:xfrm>
            <a:custGeom>
              <a:avLst/>
              <a:gdLst>
                <a:gd name="T0" fmla="*/ 9 w 17"/>
                <a:gd name="T1" fmla="*/ 1 h 6"/>
                <a:gd name="T2" fmla="*/ 0 w 17"/>
                <a:gd name="T3" fmla="*/ 0 h 6"/>
                <a:gd name="T4" fmla="*/ 0 w 17"/>
                <a:gd name="T5" fmla="*/ 3 h 6"/>
                <a:gd name="T6" fmla="*/ 4 w 17"/>
                <a:gd name="T7" fmla="*/ 6 h 6"/>
                <a:gd name="T8" fmla="*/ 13 w 17"/>
                <a:gd name="T9" fmla="*/ 6 h 6"/>
                <a:gd name="T10" fmla="*/ 17 w 17"/>
                <a:gd name="T11" fmla="*/ 3 h 6"/>
                <a:gd name="T12" fmla="*/ 17 w 17"/>
                <a:gd name="T13" fmla="*/ 0 h 6"/>
                <a:gd name="T14" fmla="*/ 9 w 17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9" y="1"/>
                  </a:moveTo>
                  <a:cubicBezTo>
                    <a:pt x="6" y="1"/>
                    <a:pt x="3" y="1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7" y="5"/>
                    <a:pt x="17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1"/>
                    <a:pt x="12" y="1"/>
                    <a:pt x="9" y="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1" name="íṡḻide"/>
            <p:cNvSpPr/>
            <p:nvPr/>
          </p:nvSpPr>
          <p:spPr bwMode="auto">
            <a:xfrm>
              <a:off x="5625710" y="3430605"/>
              <a:ext cx="95280" cy="96501"/>
            </a:xfrm>
            <a:custGeom>
              <a:avLst/>
              <a:gdLst>
                <a:gd name="T0" fmla="*/ 19 w 38"/>
                <a:gd name="T1" fmla="*/ 0 h 38"/>
                <a:gd name="T2" fmla="*/ 0 w 38"/>
                <a:gd name="T3" fmla="*/ 19 h 38"/>
                <a:gd name="T4" fmla="*/ 19 w 38"/>
                <a:gd name="T5" fmla="*/ 38 h 38"/>
                <a:gd name="T6" fmla="*/ 38 w 38"/>
                <a:gd name="T7" fmla="*/ 19 h 38"/>
                <a:gd name="T8" fmla="*/ 19 w 38"/>
                <a:gd name="T9" fmla="*/ 0 h 38"/>
                <a:gd name="T10" fmla="*/ 19 w 38"/>
                <a:gd name="T11" fmla="*/ 33 h 38"/>
                <a:gd name="T12" fmla="*/ 4 w 38"/>
                <a:gd name="T13" fmla="*/ 19 h 38"/>
                <a:gd name="T14" fmla="*/ 19 w 38"/>
                <a:gd name="T15" fmla="*/ 5 h 38"/>
                <a:gd name="T16" fmla="*/ 33 w 38"/>
                <a:gd name="T17" fmla="*/ 19 h 38"/>
                <a:gd name="T18" fmla="*/ 19 w 38"/>
                <a:gd name="T19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lose/>
                  <a:moveTo>
                    <a:pt x="19" y="33"/>
                  </a:moveTo>
                  <a:cubicBezTo>
                    <a:pt x="11" y="33"/>
                    <a:pt x="4" y="27"/>
                    <a:pt x="4" y="19"/>
                  </a:cubicBezTo>
                  <a:cubicBezTo>
                    <a:pt x="4" y="11"/>
                    <a:pt x="11" y="5"/>
                    <a:pt x="19" y="5"/>
                  </a:cubicBezTo>
                  <a:cubicBezTo>
                    <a:pt x="27" y="5"/>
                    <a:pt x="33" y="11"/>
                    <a:pt x="33" y="19"/>
                  </a:cubicBezTo>
                  <a:cubicBezTo>
                    <a:pt x="33" y="27"/>
                    <a:pt x="27" y="33"/>
                    <a:pt x="19" y="3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2" name="íṡḻïďê"/>
            <p:cNvSpPr/>
            <p:nvPr/>
          </p:nvSpPr>
          <p:spPr bwMode="auto">
            <a:xfrm>
              <a:off x="5658691" y="3479466"/>
              <a:ext cx="29317" cy="35425"/>
            </a:xfrm>
            <a:custGeom>
              <a:avLst/>
              <a:gdLst>
                <a:gd name="T0" fmla="*/ 0 w 24"/>
                <a:gd name="T1" fmla="*/ 29 h 29"/>
                <a:gd name="T2" fmla="*/ 0 w 24"/>
                <a:gd name="T3" fmla="*/ 0 h 29"/>
                <a:gd name="T4" fmla="*/ 10 w 24"/>
                <a:gd name="T5" fmla="*/ 4 h 29"/>
                <a:gd name="T6" fmla="*/ 14 w 24"/>
                <a:gd name="T7" fmla="*/ 0 h 29"/>
                <a:gd name="T8" fmla="*/ 16 w 24"/>
                <a:gd name="T9" fmla="*/ 4 h 29"/>
                <a:gd name="T10" fmla="*/ 24 w 24"/>
                <a:gd name="T11" fmla="*/ 0 h 29"/>
                <a:gd name="T12" fmla="*/ 24 w 24"/>
                <a:gd name="T13" fmla="*/ 29 h 29"/>
                <a:gd name="T14" fmla="*/ 20 w 24"/>
                <a:gd name="T15" fmla="*/ 29 h 29"/>
                <a:gd name="T16" fmla="*/ 20 w 24"/>
                <a:gd name="T17" fmla="*/ 4 h 29"/>
                <a:gd name="T18" fmla="*/ 16 w 24"/>
                <a:gd name="T19" fmla="*/ 10 h 29"/>
                <a:gd name="T20" fmla="*/ 14 w 24"/>
                <a:gd name="T21" fmla="*/ 4 h 29"/>
                <a:gd name="T22" fmla="*/ 10 w 24"/>
                <a:gd name="T23" fmla="*/ 10 h 29"/>
                <a:gd name="T24" fmla="*/ 2 w 24"/>
                <a:gd name="T25" fmla="*/ 4 h 29"/>
                <a:gd name="T26" fmla="*/ 2 w 24"/>
                <a:gd name="T27" fmla="*/ 29 h 29"/>
                <a:gd name="T28" fmla="*/ 0 w 24"/>
                <a:gd name="T2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29">
                  <a:moveTo>
                    <a:pt x="0" y="29"/>
                  </a:moveTo>
                  <a:lnTo>
                    <a:pt x="0" y="0"/>
                  </a:lnTo>
                  <a:lnTo>
                    <a:pt x="10" y="4"/>
                  </a:lnTo>
                  <a:lnTo>
                    <a:pt x="14" y="0"/>
                  </a:lnTo>
                  <a:lnTo>
                    <a:pt x="16" y="4"/>
                  </a:lnTo>
                  <a:lnTo>
                    <a:pt x="24" y="0"/>
                  </a:lnTo>
                  <a:lnTo>
                    <a:pt x="24" y="29"/>
                  </a:lnTo>
                  <a:lnTo>
                    <a:pt x="20" y="29"/>
                  </a:lnTo>
                  <a:lnTo>
                    <a:pt x="20" y="4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0" y="10"/>
                  </a:lnTo>
                  <a:lnTo>
                    <a:pt x="2" y="4"/>
                  </a:lnTo>
                  <a:lnTo>
                    <a:pt x="2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3" name="îŝḷíďé"/>
            <p:cNvSpPr/>
            <p:nvPr/>
          </p:nvSpPr>
          <p:spPr bwMode="auto">
            <a:xfrm>
              <a:off x="5663577" y="3547872"/>
              <a:ext cx="17101" cy="9772"/>
            </a:xfrm>
            <a:custGeom>
              <a:avLst/>
              <a:gdLst>
                <a:gd name="T0" fmla="*/ 4 w 7"/>
                <a:gd name="T1" fmla="*/ 4 h 4"/>
                <a:gd name="T2" fmla="*/ 7 w 7"/>
                <a:gd name="T3" fmla="*/ 0 h 4"/>
                <a:gd name="T4" fmla="*/ 0 w 7"/>
                <a:gd name="T5" fmla="*/ 0 h 4"/>
                <a:gd name="T6" fmla="*/ 4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6" y="4"/>
                    <a:pt x="7" y="2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4"/>
                    <a:pt x="4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4" name="íśḻïďê"/>
            <p:cNvSpPr/>
            <p:nvPr/>
          </p:nvSpPr>
          <p:spPr bwMode="auto">
            <a:xfrm>
              <a:off x="7861114" y="3005512"/>
              <a:ext cx="70849" cy="68406"/>
            </a:xfrm>
            <a:custGeom>
              <a:avLst/>
              <a:gdLst>
                <a:gd name="T0" fmla="*/ 2 w 28"/>
                <a:gd name="T1" fmla="*/ 26 h 27"/>
                <a:gd name="T2" fmla="*/ 5 w 28"/>
                <a:gd name="T3" fmla="*/ 27 h 27"/>
                <a:gd name="T4" fmla="*/ 9 w 28"/>
                <a:gd name="T5" fmla="*/ 25 h 27"/>
                <a:gd name="T6" fmla="*/ 25 w 28"/>
                <a:gd name="T7" fmla="*/ 7 h 27"/>
                <a:gd name="T8" fmla="*/ 27 w 28"/>
                <a:gd name="T9" fmla="*/ 1 h 27"/>
                <a:gd name="T10" fmla="*/ 25 w 28"/>
                <a:gd name="T11" fmla="*/ 0 h 27"/>
                <a:gd name="T12" fmla="*/ 21 w 28"/>
                <a:gd name="T13" fmla="*/ 2 h 27"/>
                <a:gd name="T14" fmla="*/ 3 w 28"/>
                <a:gd name="T15" fmla="*/ 19 h 27"/>
                <a:gd name="T16" fmla="*/ 2 w 28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2" y="26"/>
                  </a:moveTo>
                  <a:cubicBezTo>
                    <a:pt x="3" y="27"/>
                    <a:pt x="4" y="27"/>
                    <a:pt x="5" y="27"/>
                  </a:cubicBezTo>
                  <a:cubicBezTo>
                    <a:pt x="6" y="27"/>
                    <a:pt x="8" y="26"/>
                    <a:pt x="9" y="25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5"/>
                    <a:pt x="28" y="2"/>
                    <a:pt x="27" y="1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4" y="0"/>
                    <a:pt x="22" y="1"/>
                    <a:pt x="21" y="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21"/>
                    <a:pt x="0" y="24"/>
                    <a:pt x="2" y="2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5" name="íṥḻíḍe"/>
            <p:cNvSpPr/>
            <p:nvPr/>
          </p:nvSpPr>
          <p:spPr bwMode="auto">
            <a:xfrm>
              <a:off x="7769499" y="2974974"/>
              <a:ext cx="127039" cy="149027"/>
            </a:xfrm>
            <a:custGeom>
              <a:avLst/>
              <a:gdLst>
                <a:gd name="T0" fmla="*/ 46 w 50"/>
                <a:gd name="T1" fmla="*/ 38 h 59"/>
                <a:gd name="T2" fmla="*/ 42 w 50"/>
                <a:gd name="T3" fmla="*/ 40 h 59"/>
                <a:gd name="T4" fmla="*/ 43 w 50"/>
                <a:gd name="T5" fmla="*/ 42 h 59"/>
                <a:gd name="T6" fmla="*/ 41 w 50"/>
                <a:gd name="T7" fmla="*/ 45 h 59"/>
                <a:gd name="T8" fmla="*/ 41 w 50"/>
                <a:gd name="T9" fmla="*/ 47 h 59"/>
                <a:gd name="T10" fmla="*/ 35 w 50"/>
                <a:gd name="T11" fmla="*/ 53 h 59"/>
                <a:gd name="T12" fmla="*/ 29 w 50"/>
                <a:gd name="T13" fmla="*/ 50 h 59"/>
                <a:gd name="T14" fmla="*/ 29 w 50"/>
                <a:gd name="T15" fmla="*/ 49 h 59"/>
                <a:gd name="T16" fmla="*/ 18 w 50"/>
                <a:gd name="T17" fmla="*/ 45 h 59"/>
                <a:gd name="T18" fmla="*/ 18 w 50"/>
                <a:gd name="T19" fmla="*/ 44 h 59"/>
                <a:gd name="T20" fmla="*/ 19 w 50"/>
                <a:gd name="T21" fmla="*/ 44 h 59"/>
                <a:gd name="T22" fmla="*/ 20 w 50"/>
                <a:gd name="T23" fmla="*/ 44 h 59"/>
                <a:gd name="T24" fmla="*/ 20 w 50"/>
                <a:gd name="T25" fmla="*/ 44 h 59"/>
                <a:gd name="T26" fmla="*/ 26 w 50"/>
                <a:gd name="T27" fmla="*/ 39 h 59"/>
                <a:gd name="T28" fmla="*/ 34 w 50"/>
                <a:gd name="T29" fmla="*/ 33 h 59"/>
                <a:gd name="T30" fmla="*/ 35 w 50"/>
                <a:gd name="T31" fmla="*/ 33 h 59"/>
                <a:gd name="T32" fmla="*/ 35 w 50"/>
                <a:gd name="T33" fmla="*/ 33 h 59"/>
                <a:gd name="T34" fmla="*/ 36 w 50"/>
                <a:gd name="T35" fmla="*/ 32 h 59"/>
                <a:gd name="T36" fmla="*/ 35 w 50"/>
                <a:gd name="T37" fmla="*/ 27 h 59"/>
                <a:gd name="T38" fmla="*/ 37 w 50"/>
                <a:gd name="T39" fmla="*/ 20 h 59"/>
                <a:gd name="T40" fmla="*/ 36 w 50"/>
                <a:gd name="T41" fmla="*/ 3 h 59"/>
                <a:gd name="T42" fmla="*/ 28 w 50"/>
                <a:gd name="T43" fmla="*/ 0 h 59"/>
                <a:gd name="T44" fmla="*/ 0 w 50"/>
                <a:gd name="T45" fmla="*/ 33 h 59"/>
                <a:gd name="T46" fmla="*/ 29 w 50"/>
                <a:gd name="T47" fmla="*/ 59 h 59"/>
                <a:gd name="T48" fmla="*/ 50 w 50"/>
                <a:gd name="T49" fmla="*/ 48 h 59"/>
                <a:gd name="T50" fmla="*/ 46 w 50"/>
                <a:gd name="T51" fmla="*/ 38 h 59"/>
                <a:gd name="T52" fmla="*/ 26 w 50"/>
                <a:gd name="T53" fmla="*/ 11 h 59"/>
                <a:gd name="T54" fmla="*/ 30 w 50"/>
                <a:gd name="T55" fmla="*/ 15 h 59"/>
                <a:gd name="T56" fmla="*/ 26 w 50"/>
                <a:gd name="T57" fmla="*/ 19 h 59"/>
                <a:gd name="T58" fmla="*/ 22 w 50"/>
                <a:gd name="T59" fmla="*/ 15 h 59"/>
                <a:gd name="T60" fmla="*/ 26 w 50"/>
                <a:gd name="T61" fmla="*/ 11 h 59"/>
                <a:gd name="T62" fmla="*/ 14 w 50"/>
                <a:gd name="T63" fmla="*/ 19 h 59"/>
                <a:gd name="T64" fmla="*/ 19 w 50"/>
                <a:gd name="T65" fmla="*/ 24 h 59"/>
                <a:gd name="T66" fmla="*/ 14 w 50"/>
                <a:gd name="T67" fmla="*/ 29 h 59"/>
                <a:gd name="T68" fmla="*/ 10 w 50"/>
                <a:gd name="T69" fmla="*/ 24 h 59"/>
                <a:gd name="T70" fmla="*/ 14 w 50"/>
                <a:gd name="T71" fmla="*/ 19 h 59"/>
                <a:gd name="T72" fmla="*/ 14 w 50"/>
                <a:gd name="T73" fmla="*/ 46 h 59"/>
                <a:gd name="T74" fmla="*/ 8 w 50"/>
                <a:gd name="T75" fmla="*/ 41 h 59"/>
                <a:gd name="T76" fmla="*/ 14 w 50"/>
                <a:gd name="T77" fmla="*/ 35 h 59"/>
                <a:gd name="T78" fmla="*/ 19 w 50"/>
                <a:gd name="T79" fmla="*/ 41 h 59"/>
                <a:gd name="T80" fmla="*/ 14 w 50"/>
                <a:gd name="T81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59">
                  <a:moveTo>
                    <a:pt x="46" y="38"/>
                  </a:moveTo>
                  <a:cubicBezTo>
                    <a:pt x="45" y="39"/>
                    <a:pt x="44" y="40"/>
                    <a:pt x="42" y="40"/>
                  </a:cubicBezTo>
                  <a:cubicBezTo>
                    <a:pt x="43" y="41"/>
                    <a:pt x="43" y="41"/>
                    <a:pt x="43" y="42"/>
                  </a:cubicBezTo>
                  <a:cubicBezTo>
                    <a:pt x="42" y="43"/>
                    <a:pt x="42" y="44"/>
                    <a:pt x="41" y="45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1" y="51"/>
                    <a:pt x="39" y="53"/>
                    <a:pt x="35" y="53"/>
                  </a:cubicBezTo>
                  <a:cubicBezTo>
                    <a:pt x="33" y="53"/>
                    <a:pt x="30" y="52"/>
                    <a:pt x="29" y="50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19" y="48"/>
                    <a:pt x="18" y="47"/>
                    <a:pt x="18" y="45"/>
                  </a:cubicBezTo>
                  <a:cubicBezTo>
                    <a:pt x="18" y="45"/>
                    <a:pt x="18" y="45"/>
                    <a:pt x="1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44"/>
                    <a:pt x="25" y="43"/>
                    <a:pt x="26" y="39"/>
                  </a:cubicBezTo>
                  <a:cubicBezTo>
                    <a:pt x="28" y="34"/>
                    <a:pt x="32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6" y="33"/>
                    <a:pt x="36" y="32"/>
                  </a:cubicBezTo>
                  <a:cubicBezTo>
                    <a:pt x="35" y="31"/>
                    <a:pt x="35" y="29"/>
                    <a:pt x="35" y="27"/>
                  </a:cubicBezTo>
                  <a:cubicBezTo>
                    <a:pt x="35" y="25"/>
                    <a:pt x="36" y="23"/>
                    <a:pt x="37" y="20"/>
                  </a:cubicBezTo>
                  <a:cubicBezTo>
                    <a:pt x="40" y="13"/>
                    <a:pt x="42" y="8"/>
                    <a:pt x="36" y="3"/>
                  </a:cubicBezTo>
                  <a:cubicBezTo>
                    <a:pt x="33" y="1"/>
                    <a:pt x="31" y="0"/>
                    <a:pt x="28" y="0"/>
                  </a:cubicBezTo>
                  <a:cubicBezTo>
                    <a:pt x="16" y="0"/>
                    <a:pt x="0" y="13"/>
                    <a:pt x="0" y="33"/>
                  </a:cubicBezTo>
                  <a:cubicBezTo>
                    <a:pt x="0" y="52"/>
                    <a:pt x="15" y="59"/>
                    <a:pt x="29" y="59"/>
                  </a:cubicBezTo>
                  <a:cubicBezTo>
                    <a:pt x="40" y="59"/>
                    <a:pt x="50" y="54"/>
                    <a:pt x="50" y="48"/>
                  </a:cubicBezTo>
                  <a:cubicBezTo>
                    <a:pt x="50" y="42"/>
                    <a:pt x="48" y="40"/>
                    <a:pt x="46" y="38"/>
                  </a:cubicBezTo>
                  <a:close/>
                  <a:moveTo>
                    <a:pt x="26" y="11"/>
                  </a:moveTo>
                  <a:cubicBezTo>
                    <a:pt x="28" y="11"/>
                    <a:pt x="30" y="12"/>
                    <a:pt x="30" y="15"/>
                  </a:cubicBezTo>
                  <a:cubicBezTo>
                    <a:pt x="30" y="17"/>
                    <a:pt x="28" y="19"/>
                    <a:pt x="26" y="19"/>
                  </a:cubicBezTo>
                  <a:cubicBezTo>
                    <a:pt x="24" y="19"/>
                    <a:pt x="22" y="17"/>
                    <a:pt x="22" y="15"/>
                  </a:cubicBezTo>
                  <a:cubicBezTo>
                    <a:pt x="22" y="12"/>
                    <a:pt x="24" y="11"/>
                    <a:pt x="26" y="11"/>
                  </a:cubicBezTo>
                  <a:close/>
                  <a:moveTo>
                    <a:pt x="14" y="19"/>
                  </a:moveTo>
                  <a:cubicBezTo>
                    <a:pt x="17" y="19"/>
                    <a:pt x="19" y="21"/>
                    <a:pt x="19" y="24"/>
                  </a:cubicBezTo>
                  <a:cubicBezTo>
                    <a:pt x="19" y="27"/>
                    <a:pt x="17" y="29"/>
                    <a:pt x="14" y="29"/>
                  </a:cubicBezTo>
                  <a:cubicBezTo>
                    <a:pt x="12" y="29"/>
                    <a:pt x="10" y="27"/>
                    <a:pt x="10" y="24"/>
                  </a:cubicBezTo>
                  <a:cubicBezTo>
                    <a:pt x="10" y="21"/>
                    <a:pt x="12" y="19"/>
                    <a:pt x="14" y="19"/>
                  </a:cubicBezTo>
                  <a:close/>
                  <a:moveTo>
                    <a:pt x="14" y="46"/>
                  </a:moveTo>
                  <a:cubicBezTo>
                    <a:pt x="11" y="46"/>
                    <a:pt x="8" y="44"/>
                    <a:pt x="8" y="41"/>
                  </a:cubicBezTo>
                  <a:cubicBezTo>
                    <a:pt x="8" y="38"/>
                    <a:pt x="11" y="35"/>
                    <a:pt x="14" y="35"/>
                  </a:cubicBezTo>
                  <a:cubicBezTo>
                    <a:pt x="17" y="35"/>
                    <a:pt x="19" y="38"/>
                    <a:pt x="19" y="41"/>
                  </a:cubicBezTo>
                  <a:cubicBezTo>
                    <a:pt x="19" y="44"/>
                    <a:pt x="17" y="46"/>
                    <a:pt x="14" y="4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6" name="ïṡľiďè"/>
            <p:cNvSpPr/>
            <p:nvPr/>
          </p:nvSpPr>
          <p:spPr bwMode="auto">
            <a:xfrm>
              <a:off x="7818360" y="3060481"/>
              <a:ext cx="54969" cy="35425"/>
            </a:xfrm>
            <a:custGeom>
              <a:avLst/>
              <a:gdLst>
                <a:gd name="T0" fmla="*/ 18 w 22"/>
                <a:gd name="T1" fmla="*/ 5 h 14"/>
                <a:gd name="T2" fmla="*/ 16 w 22"/>
                <a:gd name="T3" fmla="*/ 1 h 14"/>
                <a:gd name="T4" fmla="*/ 15 w 22"/>
                <a:gd name="T5" fmla="*/ 0 h 14"/>
                <a:gd name="T6" fmla="*/ 9 w 22"/>
                <a:gd name="T7" fmla="*/ 6 h 14"/>
                <a:gd name="T8" fmla="*/ 1 w 22"/>
                <a:gd name="T9" fmla="*/ 11 h 14"/>
                <a:gd name="T10" fmla="*/ 0 w 22"/>
                <a:gd name="T11" fmla="*/ 11 h 14"/>
                <a:gd name="T12" fmla="*/ 10 w 22"/>
                <a:gd name="T13" fmla="*/ 14 h 14"/>
                <a:gd name="T14" fmla="*/ 12 w 22"/>
                <a:gd name="T15" fmla="*/ 14 h 14"/>
                <a:gd name="T16" fmla="*/ 22 w 22"/>
                <a:gd name="T17" fmla="*/ 7 h 14"/>
                <a:gd name="T18" fmla="*/ 22 w 22"/>
                <a:gd name="T19" fmla="*/ 6 h 14"/>
                <a:gd name="T20" fmla="*/ 18 w 22"/>
                <a:gd name="T2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4">
                  <a:moveTo>
                    <a:pt x="18" y="5"/>
                  </a:moveTo>
                  <a:cubicBezTo>
                    <a:pt x="17" y="4"/>
                    <a:pt x="16" y="3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0" y="0"/>
                    <a:pt x="9" y="6"/>
                  </a:cubicBezTo>
                  <a:cubicBezTo>
                    <a:pt x="7" y="11"/>
                    <a:pt x="3" y="11"/>
                    <a:pt x="1" y="11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1"/>
                    <a:pt x="0" y="13"/>
                    <a:pt x="10" y="14"/>
                  </a:cubicBezTo>
                  <a:cubicBezTo>
                    <a:pt x="11" y="14"/>
                    <a:pt x="11" y="14"/>
                    <a:pt x="12" y="14"/>
                  </a:cubicBezTo>
                  <a:cubicBezTo>
                    <a:pt x="20" y="14"/>
                    <a:pt x="22" y="7"/>
                    <a:pt x="22" y="7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0" y="6"/>
                    <a:pt x="19" y="6"/>
                    <a:pt x="18" y="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7" name="işlíḑè"/>
            <p:cNvSpPr/>
            <p:nvPr/>
          </p:nvSpPr>
          <p:spPr bwMode="auto">
            <a:xfrm>
              <a:off x="4010845" y="3595512"/>
              <a:ext cx="53747" cy="25653"/>
            </a:xfrm>
            <a:custGeom>
              <a:avLst/>
              <a:gdLst>
                <a:gd name="T0" fmla="*/ 10 w 21"/>
                <a:gd name="T1" fmla="*/ 3 h 10"/>
                <a:gd name="T2" fmla="*/ 18 w 21"/>
                <a:gd name="T3" fmla="*/ 10 h 10"/>
                <a:gd name="T4" fmla="*/ 18 w 21"/>
                <a:gd name="T5" fmla="*/ 10 h 10"/>
                <a:gd name="T6" fmla="*/ 21 w 21"/>
                <a:gd name="T7" fmla="*/ 9 h 10"/>
                <a:gd name="T8" fmla="*/ 10 w 21"/>
                <a:gd name="T9" fmla="*/ 0 h 10"/>
                <a:gd name="T10" fmla="*/ 0 w 21"/>
                <a:gd name="T11" fmla="*/ 9 h 10"/>
                <a:gd name="T12" fmla="*/ 2 w 21"/>
                <a:gd name="T13" fmla="*/ 10 h 10"/>
                <a:gd name="T14" fmla="*/ 3 w 21"/>
                <a:gd name="T15" fmla="*/ 10 h 10"/>
                <a:gd name="T16" fmla="*/ 10 w 21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10" y="3"/>
                  </a:moveTo>
                  <a:cubicBezTo>
                    <a:pt x="14" y="3"/>
                    <a:pt x="18" y="6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6"/>
                    <a:pt x="6" y="3"/>
                    <a:pt x="10" y="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8" name="íşḷídé"/>
            <p:cNvSpPr/>
            <p:nvPr/>
          </p:nvSpPr>
          <p:spPr bwMode="auto">
            <a:xfrm>
              <a:off x="3980306" y="3560087"/>
              <a:ext cx="112381" cy="53747"/>
            </a:xfrm>
            <a:custGeom>
              <a:avLst/>
              <a:gdLst>
                <a:gd name="T0" fmla="*/ 22 w 44"/>
                <a:gd name="T1" fmla="*/ 0 h 21"/>
                <a:gd name="T2" fmla="*/ 0 w 44"/>
                <a:gd name="T3" fmla="*/ 19 h 21"/>
                <a:gd name="T4" fmla="*/ 5 w 44"/>
                <a:gd name="T5" fmla="*/ 21 h 21"/>
                <a:gd name="T6" fmla="*/ 6 w 44"/>
                <a:gd name="T7" fmla="*/ 21 h 21"/>
                <a:gd name="T8" fmla="*/ 22 w 44"/>
                <a:gd name="T9" fmla="*/ 6 h 21"/>
                <a:gd name="T10" fmla="*/ 38 w 44"/>
                <a:gd name="T11" fmla="*/ 21 h 21"/>
                <a:gd name="T12" fmla="*/ 38 w 44"/>
                <a:gd name="T13" fmla="*/ 21 h 21"/>
                <a:gd name="T14" fmla="*/ 44 w 44"/>
                <a:gd name="T15" fmla="*/ 18 h 21"/>
                <a:gd name="T16" fmla="*/ 22 w 44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1">
                  <a:moveTo>
                    <a:pt x="22" y="0"/>
                  </a:moveTo>
                  <a:cubicBezTo>
                    <a:pt x="11" y="0"/>
                    <a:pt x="1" y="8"/>
                    <a:pt x="0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3"/>
                    <a:pt x="13" y="6"/>
                    <a:pt x="22" y="6"/>
                  </a:cubicBezTo>
                  <a:cubicBezTo>
                    <a:pt x="30" y="6"/>
                    <a:pt x="37" y="13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8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9" name="iṣḷîḍé"/>
            <p:cNvSpPr/>
            <p:nvPr/>
          </p:nvSpPr>
          <p:spPr bwMode="auto">
            <a:xfrm>
              <a:off x="3939996" y="3512448"/>
              <a:ext cx="197888" cy="92836"/>
            </a:xfrm>
            <a:custGeom>
              <a:avLst/>
              <a:gdLst>
                <a:gd name="T0" fmla="*/ 39 w 78"/>
                <a:gd name="T1" fmla="*/ 0 h 37"/>
                <a:gd name="T2" fmla="*/ 0 w 78"/>
                <a:gd name="T3" fmla="*/ 33 h 37"/>
                <a:gd name="T4" fmla="*/ 9 w 78"/>
                <a:gd name="T5" fmla="*/ 37 h 37"/>
                <a:gd name="T6" fmla="*/ 11 w 78"/>
                <a:gd name="T7" fmla="*/ 37 h 37"/>
                <a:gd name="T8" fmla="*/ 39 w 78"/>
                <a:gd name="T9" fmla="*/ 12 h 37"/>
                <a:gd name="T10" fmla="*/ 67 w 78"/>
                <a:gd name="T11" fmla="*/ 37 h 37"/>
                <a:gd name="T12" fmla="*/ 67 w 78"/>
                <a:gd name="T13" fmla="*/ 37 h 37"/>
                <a:gd name="T14" fmla="*/ 78 w 78"/>
                <a:gd name="T15" fmla="*/ 32 h 37"/>
                <a:gd name="T16" fmla="*/ 39 w 78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37">
                  <a:moveTo>
                    <a:pt x="39" y="0"/>
                  </a:moveTo>
                  <a:cubicBezTo>
                    <a:pt x="19" y="0"/>
                    <a:pt x="3" y="14"/>
                    <a:pt x="0" y="3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23"/>
                    <a:pt x="24" y="12"/>
                    <a:pt x="39" y="12"/>
                  </a:cubicBezTo>
                  <a:cubicBezTo>
                    <a:pt x="53" y="12"/>
                    <a:pt x="65" y="23"/>
                    <a:pt x="67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5" y="14"/>
                    <a:pt x="59" y="0"/>
                    <a:pt x="39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0" name="îṥľiḓé"/>
            <p:cNvSpPr/>
            <p:nvPr/>
          </p:nvSpPr>
          <p:spPr bwMode="auto">
            <a:xfrm>
              <a:off x="4001072" y="3616278"/>
              <a:ext cx="73292" cy="92836"/>
            </a:xfrm>
            <a:custGeom>
              <a:avLst/>
              <a:gdLst>
                <a:gd name="T0" fmla="*/ 25 w 29"/>
                <a:gd name="T1" fmla="*/ 31 h 37"/>
                <a:gd name="T2" fmla="*/ 17 w 29"/>
                <a:gd name="T3" fmla="*/ 31 h 37"/>
                <a:gd name="T4" fmla="*/ 17 w 29"/>
                <a:gd name="T5" fmla="*/ 10 h 37"/>
                <a:gd name="T6" fmla="*/ 20 w 29"/>
                <a:gd name="T7" fmla="*/ 5 h 37"/>
                <a:gd name="T8" fmla="*/ 14 w 29"/>
                <a:gd name="T9" fmla="*/ 0 h 37"/>
                <a:gd name="T10" fmla="*/ 9 w 29"/>
                <a:gd name="T11" fmla="*/ 5 h 37"/>
                <a:gd name="T12" fmla="*/ 12 w 29"/>
                <a:gd name="T13" fmla="*/ 10 h 37"/>
                <a:gd name="T14" fmla="*/ 12 w 29"/>
                <a:gd name="T15" fmla="*/ 31 h 37"/>
                <a:gd name="T16" fmla="*/ 4 w 29"/>
                <a:gd name="T17" fmla="*/ 31 h 37"/>
                <a:gd name="T18" fmla="*/ 0 w 29"/>
                <a:gd name="T19" fmla="*/ 34 h 37"/>
                <a:gd name="T20" fmla="*/ 4 w 29"/>
                <a:gd name="T21" fmla="*/ 37 h 37"/>
                <a:gd name="T22" fmla="*/ 25 w 29"/>
                <a:gd name="T23" fmla="*/ 37 h 37"/>
                <a:gd name="T24" fmla="*/ 29 w 29"/>
                <a:gd name="T25" fmla="*/ 34 h 37"/>
                <a:gd name="T26" fmla="*/ 25 w 29"/>
                <a:gd name="T27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7">
                  <a:moveTo>
                    <a:pt x="25" y="31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20" y="8"/>
                    <a:pt x="20" y="5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9" y="3"/>
                    <a:pt x="9" y="5"/>
                  </a:cubicBezTo>
                  <a:cubicBezTo>
                    <a:pt x="9" y="8"/>
                    <a:pt x="10" y="10"/>
                    <a:pt x="12" y="1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33"/>
                    <a:pt x="0" y="34"/>
                  </a:cubicBezTo>
                  <a:cubicBezTo>
                    <a:pt x="0" y="36"/>
                    <a:pt x="2" y="37"/>
                    <a:pt x="4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7" y="37"/>
                    <a:pt x="29" y="36"/>
                    <a:pt x="29" y="34"/>
                  </a:cubicBezTo>
                  <a:cubicBezTo>
                    <a:pt x="29" y="33"/>
                    <a:pt x="27" y="31"/>
                    <a:pt x="25" y="3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1" name="ísḻïďé"/>
            <p:cNvSpPr/>
            <p:nvPr/>
          </p:nvSpPr>
          <p:spPr bwMode="auto">
            <a:xfrm>
              <a:off x="3437946" y="3043380"/>
              <a:ext cx="37868" cy="37868"/>
            </a:xfrm>
            <a:custGeom>
              <a:avLst/>
              <a:gdLst>
                <a:gd name="T0" fmla="*/ 4 w 31"/>
                <a:gd name="T1" fmla="*/ 0 h 31"/>
                <a:gd name="T2" fmla="*/ 0 w 31"/>
                <a:gd name="T3" fmla="*/ 4 h 31"/>
                <a:gd name="T4" fmla="*/ 27 w 31"/>
                <a:gd name="T5" fmla="*/ 31 h 31"/>
                <a:gd name="T6" fmla="*/ 31 w 31"/>
                <a:gd name="T7" fmla="*/ 27 h 31"/>
                <a:gd name="T8" fmla="*/ 4 w 3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4" y="0"/>
                  </a:moveTo>
                  <a:lnTo>
                    <a:pt x="0" y="4"/>
                  </a:lnTo>
                  <a:lnTo>
                    <a:pt x="27" y="31"/>
                  </a:lnTo>
                  <a:lnTo>
                    <a:pt x="31" y="2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2" name="íṡḷíḋe"/>
            <p:cNvSpPr/>
            <p:nvPr/>
          </p:nvSpPr>
          <p:spPr bwMode="auto">
            <a:xfrm>
              <a:off x="3341445" y="3131330"/>
              <a:ext cx="45197" cy="46418"/>
            </a:xfrm>
            <a:custGeom>
              <a:avLst/>
              <a:gdLst>
                <a:gd name="T0" fmla="*/ 10 w 37"/>
                <a:gd name="T1" fmla="*/ 0 h 38"/>
                <a:gd name="T2" fmla="*/ 0 w 37"/>
                <a:gd name="T3" fmla="*/ 38 h 38"/>
                <a:gd name="T4" fmla="*/ 37 w 37"/>
                <a:gd name="T5" fmla="*/ 27 h 38"/>
                <a:gd name="T6" fmla="*/ 10 w 37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8">
                  <a:moveTo>
                    <a:pt x="10" y="0"/>
                  </a:moveTo>
                  <a:lnTo>
                    <a:pt x="0" y="38"/>
                  </a:lnTo>
                  <a:lnTo>
                    <a:pt x="37" y="2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3" name="îşḷîḍê"/>
            <p:cNvSpPr/>
            <p:nvPr/>
          </p:nvSpPr>
          <p:spPr bwMode="auto">
            <a:xfrm>
              <a:off x="3356104" y="3050709"/>
              <a:ext cx="111160" cy="111160"/>
            </a:xfrm>
            <a:custGeom>
              <a:avLst/>
              <a:gdLst>
                <a:gd name="T0" fmla="*/ 0 w 44"/>
                <a:gd name="T1" fmla="*/ 31 h 44"/>
                <a:gd name="T2" fmla="*/ 13 w 44"/>
                <a:gd name="T3" fmla="*/ 44 h 44"/>
                <a:gd name="T4" fmla="*/ 44 w 44"/>
                <a:gd name="T5" fmla="*/ 13 h 44"/>
                <a:gd name="T6" fmla="*/ 31 w 44"/>
                <a:gd name="T7" fmla="*/ 0 h 44"/>
                <a:gd name="T8" fmla="*/ 0 w 44"/>
                <a:gd name="T9" fmla="*/ 31 h 44"/>
                <a:gd name="T10" fmla="*/ 11 w 44"/>
                <a:gd name="T11" fmla="*/ 23 h 44"/>
                <a:gd name="T12" fmla="*/ 27 w 44"/>
                <a:gd name="T13" fmla="*/ 7 h 44"/>
                <a:gd name="T14" fmla="*/ 29 w 44"/>
                <a:gd name="T15" fmla="*/ 7 h 44"/>
                <a:gd name="T16" fmla="*/ 28 w 44"/>
                <a:gd name="T17" fmla="*/ 9 h 44"/>
                <a:gd name="T18" fmla="*/ 12 w 44"/>
                <a:gd name="T19" fmla="*/ 25 h 44"/>
                <a:gd name="T20" fmla="*/ 10 w 44"/>
                <a:gd name="T21" fmla="*/ 25 h 44"/>
                <a:gd name="T22" fmla="*/ 11 w 44"/>
                <a:gd name="T23" fmla="*/ 23 h 44"/>
                <a:gd name="T24" fmla="*/ 37 w 44"/>
                <a:gd name="T25" fmla="*/ 17 h 44"/>
                <a:gd name="T26" fmla="*/ 21 w 44"/>
                <a:gd name="T27" fmla="*/ 33 h 44"/>
                <a:gd name="T28" fmla="*/ 19 w 44"/>
                <a:gd name="T29" fmla="*/ 33 h 44"/>
                <a:gd name="T30" fmla="*/ 19 w 44"/>
                <a:gd name="T31" fmla="*/ 31 h 44"/>
                <a:gd name="T32" fmla="*/ 35 w 44"/>
                <a:gd name="T33" fmla="*/ 15 h 44"/>
                <a:gd name="T34" fmla="*/ 37 w 44"/>
                <a:gd name="T35" fmla="*/ 15 h 44"/>
                <a:gd name="T36" fmla="*/ 37 w 44"/>
                <a:gd name="T37" fmla="*/ 17 h 44"/>
                <a:gd name="T38" fmla="*/ 36 w 44"/>
                <a:gd name="T39" fmla="*/ 8 h 44"/>
                <a:gd name="T40" fmla="*/ 36 w 44"/>
                <a:gd name="T41" fmla="*/ 11 h 44"/>
                <a:gd name="T42" fmla="*/ 12 w 44"/>
                <a:gd name="T43" fmla="*/ 35 h 44"/>
                <a:gd name="T44" fmla="*/ 9 w 44"/>
                <a:gd name="T45" fmla="*/ 35 h 44"/>
                <a:gd name="T46" fmla="*/ 9 w 44"/>
                <a:gd name="T47" fmla="*/ 31 h 44"/>
                <a:gd name="T48" fmla="*/ 33 w 44"/>
                <a:gd name="T49" fmla="*/ 8 h 44"/>
                <a:gd name="T50" fmla="*/ 36 w 44"/>
                <a:gd name="T51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44">
                  <a:moveTo>
                    <a:pt x="0" y="31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0" y="31"/>
                  </a:lnTo>
                  <a:close/>
                  <a:moveTo>
                    <a:pt x="11" y="23"/>
                  </a:move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9" y="7"/>
                  </a:cubicBezTo>
                  <a:cubicBezTo>
                    <a:pt x="29" y="8"/>
                    <a:pt x="29" y="8"/>
                    <a:pt x="28" y="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1" y="26"/>
                    <a:pt x="10" y="25"/>
                  </a:cubicBezTo>
                  <a:cubicBezTo>
                    <a:pt x="10" y="25"/>
                    <a:pt x="10" y="24"/>
                    <a:pt x="11" y="23"/>
                  </a:cubicBezTo>
                  <a:close/>
                  <a:moveTo>
                    <a:pt x="37" y="1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4"/>
                    <a:pt x="19" y="34"/>
                    <a:pt x="19" y="33"/>
                  </a:cubicBezTo>
                  <a:cubicBezTo>
                    <a:pt x="18" y="33"/>
                    <a:pt x="18" y="32"/>
                    <a:pt x="19" y="31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7" y="15"/>
                  </a:cubicBezTo>
                  <a:cubicBezTo>
                    <a:pt x="37" y="16"/>
                    <a:pt x="37" y="16"/>
                    <a:pt x="37" y="17"/>
                  </a:cubicBezTo>
                  <a:close/>
                  <a:moveTo>
                    <a:pt x="36" y="8"/>
                  </a:moveTo>
                  <a:cubicBezTo>
                    <a:pt x="37" y="9"/>
                    <a:pt x="37" y="10"/>
                    <a:pt x="36" y="11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0" y="35"/>
                    <a:pt x="9" y="35"/>
                  </a:cubicBezTo>
                  <a:cubicBezTo>
                    <a:pt x="8" y="34"/>
                    <a:pt x="8" y="32"/>
                    <a:pt x="9" y="3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5" y="7"/>
                    <a:pt x="36" y="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4" name="išľiḋê"/>
            <p:cNvSpPr/>
            <p:nvPr/>
          </p:nvSpPr>
          <p:spPr bwMode="auto">
            <a:xfrm>
              <a:off x="3299913" y="3069032"/>
              <a:ext cx="134369" cy="141698"/>
            </a:xfrm>
            <a:custGeom>
              <a:avLst/>
              <a:gdLst>
                <a:gd name="T0" fmla="*/ 47 w 53"/>
                <a:gd name="T1" fmla="*/ 46 h 56"/>
                <a:gd name="T2" fmla="*/ 43 w 53"/>
                <a:gd name="T3" fmla="*/ 50 h 56"/>
                <a:gd name="T4" fmla="*/ 10 w 53"/>
                <a:gd name="T5" fmla="*/ 50 h 56"/>
                <a:gd name="T6" fmla="*/ 5 w 53"/>
                <a:gd name="T7" fmla="*/ 46 h 56"/>
                <a:gd name="T8" fmla="*/ 5 w 53"/>
                <a:gd name="T9" fmla="*/ 10 h 56"/>
                <a:gd name="T10" fmla="*/ 10 w 53"/>
                <a:gd name="T11" fmla="*/ 5 h 56"/>
                <a:gd name="T12" fmla="*/ 39 w 53"/>
                <a:gd name="T13" fmla="*/ 5 h 56"/>
                <a:gd name="T14" fmla="*/ 45 w 53"/>
                <a:gd name="T15" fmla="*/ 0 h 56"/>
                <a:gd name="T16" fmla="*/ 5 w 53"/>
                <a:gd name="T17" fmla="*/ 0 h 56"/>
                <a:gd name="T18" fmla="*/ 0 w 53"/>
                <a:gd name="T19" fmla="*/ 6 h 56"/>
                <a:gd name="T20" fmla="*/ 0 w 53"/>
                <a:gd name="T21" fmla="*/ 51 h 56"/>
                <a:gd name="T22" fmla="*/ 5 w 53"/>
                <a:gd name="T23" fmla="*/ 56 h 56"/>
                <a:gd name="T24" fmla="*/ 47 w 53"/>
                <a:gd name="T25" fmla="*/ 56 h 56"/>
                <a:gd name="T26" fmla="*/ 53 w 53"/>
                <a:gd name="T27" fmla="*/ 51 h 56"/>
                <a:gd name="T28" fmla="*/ 53 w 53"/>
                <a:gd name="T29" fmla="*/ 20 h 56"/>
                <a:gd name="T30" fmla="*/ 47 w 53"/>
                <a:gd name="T31" fmla="*/ 25 h 56"/>
                <a:gd name="T32" fmla="*/ 47 w 53"/>
                <a:gd name="T33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6">
                  <a:moveTo>
                    <a:pt x="47" y="46"/>
                  </a:moveTo>
                  <a:cubicBezTo>
                    <a:pt x="47" y="48"/>
                    <a:pt x="45" y="50"/>
                    <a:pt x="43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7" y="50"/>
                    <a:pt x="5" y="48"/>
                    <a:pt x="5" y="46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2" y="56"/>
                    <a:pt x="5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50" y="56"/>
                    <a:pt x="53" y="54"/>
                    <a:pt x="53" y="5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47" y="25"/>
                    <a:pt x="47" y="25"/>
                    <a:pt x="47" y="25"/>
                  </a:cubicBezTo>
                  <a:lnTo>
                    <a:pt x="47" y="46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5" name="íṡḻïḓè"/>
            <p:cNvSpPr/>
            <p:nvPr/>
          </p:nvSpPr>
          <p:spPr bwMode="auto">
            <a:xfrm>
              <a:off x="4498236" y="3033608"/>
              <a:ext cx="70849" cy="123375"/>
            </a:xfrm>
            <a:custGeom>
              <a:avLst/>
              <a:gdLst>
                <a:gd name="T0" fmla="*/ 10 w 28"/>
                <a:gd name="T1" fmla="*/ 29 h 49"/>
                <a:gd name="T2" fmla="*/ 8 w 28"/>
                <a:gd name="T3" fmla="*/ 32 h 49"/>
                <a:gd name="T4" fmla="*/ 5 w 28"/>
                <a:gd name="T5" fmla="*/ 29 h 49"/>
                <a:gd name="T6" fmla="*/ 5 w 28"/>
                <a:gd name="T7" fmla="*/ 13 h 49"/>
                <a:gd name="T8" fmla="*/ 0 w 28"/>
                <a:gd name="T9" fmla="*/ 16 h 49"/>
                <a:gd name="T10" fmla="*/ 0 w 28"/>
                <a:gd name="T11" fmla="*/ 49 h 49"/>
                <a:gd name="T12" fmla="*/ 28 w 28"/>
                <a:gd name="T13" fmla="*/ 49 h 49"/>
                <a:gd name="T14" fmla="*/ 28 w 28"/>
                <a:gd name="T15" fmla="*/ 0 h 49"/>
                <a:gd name="T16" fmla="*/ 10 w 28"/>
                <a:gd name="T17" fmla="*/ 10 h 49"/>
                <a:gd name="T18" fmla="*/ 10 w 28"/>
                <a:gd name="T19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9">
                  <a:moveTo>
                    <a:pt x="10" y="29"/>
                  </a:moveTo>
                  <a:cubicBezTo>
                    <a:pt x="10" y="31"/>
                    <a:pt x="9" y="32"/>
                    <a:pt x="8" y="32"/>
                  </a:cubicBezTo>
                  <a:cubicBezTo>
                    <a:pt x="6" y="32"/>
                    <a:pt x="5" y="31"/>
                    <a:pt x="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2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6" name="ïslîdè"/>
            <p:cNvSpPr/>
            <p:nvPr/>
          </p:nvSpPr>
          <p:spPr bwMode="auto">
            <a:xfrm>
              <a:off x="4472584" y="2946878"/>
              <a:ext cx="122153" cy="240642"/>
            </a:xfrm>
            <a:custGeom>
              <a:avLst/>
              <a:gdLst>
                <a:gd name="T0" fmla="*/ 38 w 48"/>
                <a:gd name="T1" fmla="*/ 7 h 95"/>
                <a:gd name="T2" fmla="*/ 36 w 48"/>
                <a:gd name="T3" fmla="*/ 7 h 95"/>
                <a:gd name="T4" fmla="*/ 36 w 48"/>
                <a:gd name="T5" fmla="*/ 7 h 95"/>
                <a:gd name="T6" fmla="*/ 36 w 48"/>
                <a:gd name="T7" fmla="*/ 6 h 95"/>
                <a:gd name="T8" fmla="*/ 31 w 48"/>
                <a:gd name="T9" fmla="*/ 0 h 95"/>
                <a:gd name="T10" fmla="*/ 18 w 48"/>
                <a:gd name="T11" fmla="*/ 0 h 95"/>
                <a:gd name="T12" fmla="*/ 13 w 48"/>
                <a:gd name="T13" fmla="*/ 5 h 95"/>
                <a:gd name="T14" fmla="*/ 32 w 48"/>
                <a:gd name="T15" fmla="*/ 5 h 95"/>
                <a:gd name="T16" fmla="*/ 32 w 48"/>
                <a:gd name="T17" fmla="*/ 7 h 95"/>
                <a:gd name="T18" fmla="*/ 9 w 48"/>
                <a:gd name="T19" fmla="*/ 7 h 95"/>
                <a:gd name="T20" fmla="*/ 0 w 48"/>
                <a:gd name="T21" fmla="*/ 17 h 95"/>
                <a:gd name="T22" fmla="*/ 0 w 48"/>
                <a:gd name="T23" fmla="*/ 85 h 95"/>
                <a:gd name="T24" fmla="*/ 10 w 48"/>
                <a:gd name="T25" fmla="*/ 95 h 95"/>
                <a:gd name="T26" fmla="*/ 38 w 48"/>
                <a:gd name="T27" fmla="*/ 95 h 95"/>
                <a:gd name="T28" fmla="*/ 48 w 48"/>
                <a:gd name="T29" fmla="*/ 85 h 95"/>
                <a:gd name="T30" fmla="*/ 48 w 48"/>
                <a:gd name="T31" fmla="*/ 17 h 95"/>
                <a:gd name="T32" fmla="*/ 38 w 48"/>
                <a:gd name="T33" fmla="*/ 7 h 95"/>
                <a:gd name="T34" fmla="*/ 42 w 48"/>
                <a:gd name="T35" fmla="*/ 85 h 95"/>
                <a:gd name="T36" fmla="*/ 38 w 48"/>
                <a:gd name="T37" fmla="*/ 89 h 95"/>
                <a:gd name="T38" fmla="*/ 10 w 48"/>
                <a:gd name="T39" fmla="*/ 89 h 95"/>
                <a:gd name="T40" fmla="*/ 6 w 48"/>
                <a:gd name="T41" fmla="*/ 85 h 95"/>
                <a:gd name="T42" fmla="*/ 6 w 48"/>
                <a:gd name="T43" fmla="*/ 17 h 95"/>
                <a:gd name="T44" fmla="*/ 10 w 48"/>
                <a:gd name="T45" fmla="*/ 13 h 95"/>
                <a:gd name="T46" fmla="*/ 38 w 48"/>
                <a:gd name="T47" fmla="*/ 13 h 95"/>
                <a:gd name="T48" fmla="*/ 42 w 48"/>
                <a:gd name="T49" fmla="*/ 17 h 95"/>
                <a:gd name="T50" fmla="*/ 42 w 48"/>
                <a:gd name="T5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95">
                  <a:moveTo>
                    <a:pt x="38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4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5" y="0"/>
                    <a:pt x="13" y="2"/>
                    <a:pt x="1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5" y="95"/>
                    <a:pt x="10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3" y="95"/>
                    <a:pt x="48" y="90"/>
                    <a:pt x="48" y="85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2"/>
                    <a:pt x="43" y="7"/>
                    <a:pt x="38" y="7"/>
                  </a:cubicBezTo>
                  <a:close/>
                  <a:moveTo>
                    <a:pt x="42" y="85"/>
                  </a:moveTo>
                  <a:cubicBezTo>
                    <a:pt x="42" y="87"/>
                    <a:pt x="40" y="89"/>
                    <a:pt x="38" y="89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8" y="89"/>
                    <a:pt x="6" y="87"/>
                    <a:pt x="6" y="8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5"/>
                    <a:pt x="8" y="13"/>
                    <a:pt x="10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2" y="15"/>
                    <a:pt x="42" y="17"/>
                  </a:cubicBezTo>
                  <a:lnTo>
                    <a:pt x="42" y="8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7" name="íṩḻídé"/>
            <p:cNvSpPr/>
            <p:nvPr/>
          </p:nvSpPr>
          <p:spPr bwMode="auto">
            <a:xfrm>
              <a:off x="3607739" y="2994519"/>
              <a:ext cx="146584" cy="185673"/>
            </a:xfrm>
            <a:custGeom>
              <a:avLst/>
              <a:gdLst>
                <a:gd name="T0" fmla="*/ 53 w 58"/>
                <a:gd name="T1" fmla="*/ 0 h 73"/>
                <a:gd name="T2" fmla="*/ 51 w 58"/>
                <a:gd name="T3" fmla="*/ 0 h 73"/>
                <a:gd name="T4" fmla="*/ 51 w 58"/>
                <a:gd name="T5" fmla="*/ 61 h 73"/>
                <a:gd name="T6" fmla="*/ 7 w 58"/>
                <a:gd name="T7" fmla="*/ 61 h 73"/>
                <a:gd name="T8" fmla="*/ 7 w 58"/>
                <a:gd name="T9" fmla="*/ 0 h 73"/>
                <a:gd name="T10" fmla="*/ 5 w 58"/>
                <a:gd name="T11" fmla="*/ 0 h 73"/>
                <a:gd name="T12" fmla="*/ 0 w 58"/>
                <a:gd name="T13" fmla="*/ 5 h 73"/>
                <a:gd name="T14" fmla="*/ 0 w 58"/>
                <a:gd name="T15" fmla="*/ 68 h 73"/>
                <a:gd name="T16" fmla="*/ 5 w 58"/>
                <a:gd name="T17" fmla="*/ 73 h 73"/>
                <a:gd name="T18" fmla="*/ 53 w 58"/>
                <a:gd name="T19" fmla="*/ 73 h 73"/>
                <a:gd name="T20" fmla="*/ 58 w 58"/>
                <a:gd name="T21" fmla="*/ 68 h 73"/>
                <a:gd name="T22" fmla="*/ 58 w 58"/>
                <a:gd name="T23" fmla="*/ 5 h 73"/>
                <a:gd name="T24" fmla="*/ 53 w 58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73">
                  <a:moveTo>
                    <a:pt x="53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1"/>
                    <a:pt x="2" y="73"/>
                    <a:pt x="5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5" y="73"/>
                    <a:pt x="58" y="71"/>
                    <a:pt x="58" y="68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8" name="ïṣlîďé"/>
            <p:cNvSpPr/>
            <p:nvPr/>
          </p:nvSpPr>
          <p:spPr bwMode="auto">
            <a:xfrm>
              <a:off x="3648049" y="2970088"/>
              <a:ext cx="65963" cy="42754"/>
            </a:xfrm>
            <a:custGeom>
              <a:avLst/>
              <a:gdLst>
                <a:gd name="T0" fmla="*/ 21 w 26"/>
                <a:gd name="T1" fmla="*/ 8 h 17"/>
                <a:gd name="T2" fmla="*/ 21 w 26"/>
                <a:gd name="T3" fmla="*/ 8 h 17"/>
                <a:gd name="T4" fmla="*/ 13 w 26"/>
                <a:gd name="T5" fmla="*/ 0 h 17"/>
                <a:gd name="T6" fmla="*/ 5 w 26"/>
                <a:gd name="T7" fmla="*/ 8 h 17"/>
                <a:gd name="T8" fmla="*/ 5 w 26"/>
                <a:gd name="T9" fmla="*/ 8 h 17"/>
                <a:gd name="T10" fmla="*/ 0 w 26"/>
                <a:gd name="T11" fmla="*/ 8 h 17"/>
                <a:gd name="T12" fmla="*/ 0 w 26"/>
                <a:gd name="T13" fmla="*/ 14 h 17"/>
                <a:gd name="T14" fmla="*/ 4 w 26"/>
                <a:gd name="T15" fmla="*/ 17 h 17"/>
                <a:gd name="T16" fmla="*/ 22 w 26"/>
                <a:gd name="T17" fmla="*/ 17 h 17"/>
                <a:gd name="T18" fmla="*/ 26 w 26"/>
                <a:gd name="T19" fmla="*/ 14 h 17"/>
                <a:gd name="T20" fmla="*/ 26 w 26"/>
                <a:gd name="T21" fmla="*/ 8 h 17"/>
                <a:gd name="T22" fmla="*/ 21 w 26"/>
                <a:gd name="T23" fmla="*/ 8 h 17"/>
                <a:gd name="T24" fmla="*/ 13 w 26"/>
                <a:gd name="T25" fmla="*/ 3 h 17"/>
                <a:gd name="T26" fmla="*/ 16 w 26"/>
                <a:gd name="T27" fmla="*/ 5 h 17"/>
                <a:gd name="T28" fmla="*/ 13 w 26"/>
                <a:gd name="T29" fmla="*/ 8 h 17"/>
                <a:gd name="T30" fmla="*/ 10 w 26"/>
                <a:gd name="T31" fmla="*/ 5 h 17"/>
                <a:gd name="T32" fmla="*/ 13 w 26"/>
                <a:gd name="T3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17"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9" y="0"/>
                    <a:pt x="5" y="3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7"/>
                    <a:pt x="4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7"/>
                    <a:pt x="26" y="16"/>
                    <a:pt x="26" y="14"/>
                  </a:cubicBezTo>
                  <a:cubicBezTo>
                    <a:pt x="26" y="8"/>
                    <a:pt x="26" y="8"/>
                    <a:pt x="26" y="8"/>
                  </a:cubicBezTo>
                  <a:lnTo>
                    <a:pt x="21" y="8"/>
                  </a:lnTo>
                  <a:close/>
                  <a:moveTo>
                    <a:pt x="13" y="3"/>
                  </a:moveTo>
                  <a:cubicBezTo>
                    <a:pt x="14" y="3"/>
                    <a:pt x="16" y="4"/>
                    <a:pt x="16" y="5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1" y="8"/>
                    <a:pt x="10" y="7"/>
                    <a:pt x="10" y="5"/>
                  </a:cubicBezTo>
                  <a:cubicBezTo>
                    <a:pt x="10" y="4"/>
                    <a:pt x="11" y="3"/>
                    <a:pt x="13" y="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9" name="ïṧ1îďê"/>
            <p:cNvSpPr/>
            <p:nvPr/>
          </p:nvSpPr>
          <p:spPr bwMode="auto">
            <a:xfrm>
              <a:off x="3638277" y="3033608"/>
              <a:ext cx="85507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0" name="isḻïḑé"/>
            <p:cNvSpPr/>
            <p:nvPr/>
          </p:nvSpPr>
          <p:spPr bwMode="auto">
            <a:xfrm>
              <a:off x="3638277" y="3048266"/>
              <a:ext cx="85507" cy="732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1" name="îṩḷiḑe"/>
            <p:cNvSpPr/>
            <p:nvPr/>
          </p:nvSpPr>
          <p:spPr bwMode="auto">
            <a:xfrm>
              <a:off x="3638277" y="3066589"/>
              <a:ext cx="52526" cy="4886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2" name="ïşḻíḋê"/>
            <p:cNvSpPr/>
            <p:nvPr/>
          </p:nvSpPr>
          <p:spPr bwMode="auto">
            <a:xfrm>
              <a:off x="4010845" y="3255926"/>
              <a:ext cx="202774" cy="210104"/>
            </a:xfrm>
            <a:custGeom>
              <a:avLst/>
              <a:gdLst>
                <a:gd name="T0" fmla="*/ 80 w 80"/>
                <a:gd name="T1" fmla="*/ 46 h 83"/>
                <a:gd name="T2" fmla="*/ 73 w 80"/>
                <a:gd name="T3" fmla="*/ 38 h 83"/>
                <a:gd name="T4" fmla="*/ 74 w 80"/>
                <a:gd name="T5" fmla="*/ 33 h 83"/>
                <a:gd name="T6" fmla="*/ 40 w 80"/>
                <a:gd name="T7" fmla="*/ 0 h 83"/>
                <a:gd name="T8" fmla="*/ 7 w 80"/>
                <a:gd name="T9" fmla="*/ 33 h 83"/>
                <a:gd name="T10" fmla="*/ 7 w 80"/>
                <a:gd name="T11" fmla="*/ 38 h 83"/>
                <a:gd name="T12" fmla="*/ 0 w 80"/>
                <a:gd name="T13" fmla="*/ 46 h 83"/>
                <a:gd name="T14" fmla="*/ 8 w 80"/>
                <a:gd name="T15" fmla="*/ 54 h 83"/>
                <a:gd name="T16" fmla="*/ 9 w 80"/>
                <a:gd name="T17" fmla="*/ 54 h 83"/>
                <a:gd name="T18" fmla="*/ 9 w 80"/>
                <a:gd name="T19" fmla="*/ 57 h 83"/>
                <a:gd name="T20" fmla="*/ 13 w 80"/>
                <a:gd name="T21" fmla="*/ 61 h 83"/>
                <a:gd name="T22" fmla="*/ 18 w 80"/>
                <a:gd name="T23" fmla="*/ 61 h 83"/>
                <a:gd name="T24" fmla="*/ 22 w 80"/>
                <a:gd name="T25" fmla="*/ 57 h 83"/>
                <a:gd name="T26" fmla="*/ 22 w 80"/>
                <a:gd name="T27" fmla="*/ 35 h 83"/>
                <a:gd name="T28" fmla="*/ 18 w 80"/>
                <a:gd name="T29" fmla="*/ 31 h 83"/>
                <a:gd name="T30" fmla="*/ 13 w 80"/>
                <a:gd name="T31" fmla="*/ 31 h 83"/>
                <a:gd name="T32" fmla="*/ 11 w 80"/>
                <a:gd name="T33" fmla="*/ 32 h 83"/>
                <a:gd name="T34" fmla="*/ 40 w 80"/>
                <a:gd name="T35" fmla="*/ 8 h 83"/>
                <a:gd name="T36" fmla="*/ 70 w 80"/>
                <a:gd name="T37" fmla="*/ 33 h 83"/>
                <a:gd name="T38" fmla="*/ 67 w 80"/>
                <a:gd name="T39" fmla="*/ 31 h 83"/>
                <a:gd name="T40" fmla="*/ 61 w 80"/>
                <a:gd name="T41" fmla="*/ 31 h 83"/>
                <a:gd name="T42" fmla="*/ 58 w 80"/>
                <a:gd name="T43" fmla="*/ 35 h 83"/>
                <a:gd name="T44" fmla="*/ 58 w 80"/>
                <a:gd name="T45" fmla="*/ 57 h 83"/>
                <a:gd name="T46" fmla="*/ 61 w 80"/>
                <a:gd name="T47" fmla="*/ 61 h 83"/>
                <a:gd name="T48" fmla="*/ 67 w 80"/>
                <a:gd name="T49" fmla="*/ 61 h 83"/>
                <a:gd name="T50" fmla="*/ 69 w 80"/>
                <a:gd name="T51" fmla="*/ 60 h 83"/>
                <a:gd name="T52" fmla="*/ 53 w 80"/>
                <a:gd name="T53" fmla="*/ 75 h 83"/>
                <a:gd name="T54" fmla="*/ 45 w 80"/>
                <a:gd name="T55" fmla="*/ 70 h 83"/>
                <a:gd name="T56" fmla="*/ 38 w 80"/>
                <a:gd name="T57" fmla="*/ 77 h 83"/>
                <a:gd name="T58" fmla="*/ 45 w 80"/>
                <a:gd name="T59" fmla="*/ 83 h 83"/>
                <a:gd name="T60" fmla="*/ 52 w 80"/>
                <a:gd name="T61" fmla="*/ 79 h 83"/>
                <a:gd name="T62" fmla="*/ 73 w 80"/>
                <a:gd name="T63" fmla="*/ 54 h 83"/>
                <a:gd name="T64" fmla="*/ 80 w 80"/>
                <a:gd name="T65" fmla="*/ 46 h 83"/>
                <a:gd name="T66" fmla="*/ 71 w 80"/>
                <a:gd name="T67" fmla="*/ 54 h 83"/>
                <a:gd name="T68" fmla="*/ 71 w 80"/>
                <a:gd name="T69" fmla="*/ 54 h 83"/>
                <a:gd name="T70" fmla="*/ 71 w 80"/>
                <a:gd name="T71" fmla="*/ 55 h 83"/>
                <a:gd name="T72" fmla="*/ 71 w 80"/>
                <a:gd name="T73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83">
                  <a:moveTo>
                    <a:pt x="80" y="46"/>
                  </a:moveTo>
                  <a:cubicBezTo>
                    <a:pt x="80" y="42"/>
                    <a:pt x="77" y="39"/>
                    <a:pt x="73" y="38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4" y="15"/>
                    <a:pt x="59" y="0"/>
                    <a:pt x="40" y="0"/>
                  </a:cubicBezTo>
                  <a:cubicBezTo>
                    <a:pt x="22" y="0"/>
                    <a:pt x="7" y="15"/>
                    <a:pt x="7" y="33"/>
                  </a:cubicBezTo>
                  <a:cubicBezTo>
                    <a:pt x="7" y="35"/>
                    <a:pt x="7" y="36"/>
                    <a:pt x="7" y="38"/>
                  </a:cubicBezTo>
                  <a:cubicBezTo>
                    <a:pt x="3" y="38"/>
                    <a:pt x="0" y="41"/>
                    <a:pt x="0" y="46"/>
                  </a:cubicBezTo>
                  <a:cubicBezTo>
                    <a:pt x="0" y="50"/>
                    <a:pt x="3" y="54"/>
                    <a:pt x="8" y="54"/>
                  </a:cubicBezTo>
                  <a:cubicBezTo>
                    <a:pt x="8" y="54"/>
                    <a:pt x="9" y="54"/>
                    <a:pt x="9" y="5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9"/>
                    <a:pt x="11" y="61"/>
                    <a:pt x="13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20" y="61"/>
                    <a:pt x="22" y="59"/>
                    <a:pt x="22" y="5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3"/>
                    <a:pt x="20" y="31"/>
                    <a:pt x="18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1" y="32"/>
                    <a:pt x="11" y="32"/>
                  </a:cubicBezTo>
                  <a:cubicBezTo>
                    <a:pt x="13" y="18"/>
                    <a:pt x="26" y="8"/>
                    <a:pt x="40" y="8"/>
                  </a:cubicBezTo>
                  <a:cubicBezTo>
                    <a:pt x="55" y="8"/>
                    <a:pt x="68" y="18"/>
                    <a:pt x="70" y="33"/>
                  </a:cubicBezTo>
                  <a:cubicBezTo>
                    <a:pt x="69" y="32"/>
                    <a:pt x="68" y="31"/>
                    <a:pt x="67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59" y="31"/>
                    <a:pt x="58" y="33"/>
                    <a:pt x="58" y="3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9"/>
                    <a:pt x="59" y="61"/>
                    <a:pt x="61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1"/>
                    <a:pt x="68" y="61"/>
                    <a:pt x="69" y="60"/>
                  </a:cubicBezTo>
                  <a:cubicBezTo>
                    <a:pt x="65" y="68"/>
                    <a:pt x="59" y="73"/>
                    <a:pt x="53" y="75"/>
                  </a:cubicBezTo>
                  <a:cubicBezTo>
                    <a:pt x="52" y="72"/>
                    <a:pt x="49" y="70"/>
                    <a:pt x="45" y="70"/>
                  </a:cubicBezTo>
                  <a:cubicBezTo>
                    <a:pt x="41" y="70"/>
                    <a:pt x="38" y="73"/>
                    <a:pt x="38" y="77"/>
                  </a:cubicBezTo>
                  <a:cubicBezTo>
                    <a:pt x="38" y="80"/>
                    <a:pt x="41" y="83"/>
                    <a:pt x="45" y="83"/>
                  </a:cubicBezTo>
                  <a:cubicBezTo>
                    <a:pt x="49" y="83"/>
                    <a:pt x="51" y="81"/>
                    <a:pt x="52" y="79"/>
                  </a:cubicBezTo>
                  <a:cubicBezTo>
                    <a:pt x="63" y="77"/>
                    <a:pt x="71" y="67"/>
                    <a:pt x="73" y="54"/>
                  </a:cubicBezTo>
                  <a:cubicBezTo>
                    <a:pt x="77" y="54"/>
                    <a:pt x="80" y="50"/>
                    <a:pt x="80" y="46"/>
                  </a:cubicBezTo>
                  <a:close/>
                  <a:moveTo>
                    <a:pt x="71" y="54"/>
                  </a:moveTo>
                  <a:cubicBezTo>
                    <a:pt x="71" y="54"/>
                    <a:pt x="71" y="54"/>
                    <a:pt x="71" y="54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5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3" name="ïŝḷïḋé"/>
            <p:cNvSpPr/>
            <p:nvPr/>
          </p:nvSpPr>
          <p:spPr bwMode="auto">
            <a:xfrm>
              <a:off x="3635834" y="3279135"/>
              <a:ext cx="54969" cy="52526"/>
            </a:xfrm>
            <a:custGeom>
              <a:avLst/>
              <a:gdLst>
                <a:gd name="T0" fmla="*/ 10 w 22"/>
                <a:gd name="T1" fmla="*/ 17 h 21"/>
                <a:gd name="T2" fmla="*/ 10 w 22"/>
                <a:gd name="T3" fmla="*/ 17 h 21"/>
                <a:gd name="T4" fmla="*/ 10 w 22"/>
                <a:gd name="T5" fmla="*/ 17 h 21"/>
                <a:gd name="T6" fmla="*/ 4 w 22"/>
                <a:gd name="T7" fmla="*/ 9 h 21"/>
                <a:gd name="T8" fmla="*/ 7 w 22"/>
                <a:gd name="T9" fmla="*/ 6 h 21"/>
                <a:gd name="T10" fmla="*/ 11 w 22"/>
                <a:gd name="T11" fmla="*/ 11 h 21"/>
                <a:gd name="T12" fmla="*/ 19 w 22"/>
                <a:gd name="T13" fmla="*/ 4 h 21"/>
                <a:gd name="T14" fmla="*/ 11 w 22"/>
                <a:gd name="T15" fmla="*/ 0 h 21"/>
                <a:gd name="T16" fmla="*/ 0 w 22"/>
                <a:gd name="T17" fmla="*/ 11 h 21"/>
                <a:gd name="T18" fmla="*/ 11 w 22"/>
                <a:gd name="T19" fmla="*/ 21 h 21"/>
                <a:gd name="T20" fmla="*/ 22 w 22"/>
                <a:gd name="T21" fmla="*/ 11 h 21"/>
                <a:gd name="T22" fmla="*/ 21 w 22"/>
                <a:gd name="T23" fmla="*/ 8 h 21"/>
                <a:gd name="T24" fmla="*/ 10 w 22"/>
                <a:gd name="T2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1"/>
                    <a:pt x="14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7" y="21"/>
                    <a:pt x="22" y="17"/>
                    <a:pt x="22" y="11"/>
                  </a:cubicBezTo>
                  <a:cubicBezTo>
                    <a:pt x="22" y="10"/>
                    <a:pt x="21" y="9"/>
                    <a:pt x="21" y="8"/>
                  </a:cubicBezTo>
                  <a:lnTo>
                    <a:pt x="10" y="1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4" name="îṣľídê"/>
            <p:cNvSpPr/>
            <p:nvPr/>
          </p:nvSpPr>
          <p:spPr bwMode="auto">
            <a:xfrm>
              <a:off x="3567428" y="3220502"/>
              <a:ext cx="139255" cy="86729"/>
            </a:xfrm>
            <a:custGeom>
              <a:avLst/>
              <a:gdLst>
                <a:gd name="T0" fmla="*/ 43 w 55"/>
                <a:gd name="T1" fmla="*/ 11 h 34"/>
                <a:gd name="T2" fmla="*/ 40 w 55"/>
                <a:gd name="T3" fmla="*/ 12 h 34"/>
                <a:gd name="T4" fmla="*/ 40 w 55"/>
                <a:gd name="T5" fmla="*/ 11 h 34"/>
                <a:gd name="T6" fmla="*/ 28 w 55"/>
                <a:gd name="T7" fmla="*/ 0 h 34"/>
                <a:gd name="T8" fmla="*/ 17 w 55"/>
                <a:gd name="T9" fmla="*/ 11 h 34"/>
                <a:gd name="T10" fmla="*/ 17 w 55"/>
                <a:gd name="T11" fmla="*/ 13 h 34"/>
                <a:gd name="T12" fmla="*/ 12 w 55"/>
                <a:gd name="T13" fmla="*/ 11 h 34"/>
                <a:gd name="T14" fmla="*/ 0 w 55"/>
                <a:gd name="T15" fmla="*/ 23 h 34"/>
                <a:gd name="T16" fmla="*/ 12 w 55"/>
                <a:gd name="T17" fmla="*/ 34 h 34"/>
                <a:gd name="T18" fmla="*/ 24 w 55"/>
                <a:gd name="T19" fmla="*/ 34 h 34"/>
                <a:gd name="T20" fmla="*/ 24 w 55"/>
                <a:gd name="T21" fmla="*/ 33 h 34"/>
                <a:gd name="T22" fmla="*/ 38 w 55"/>
                <a:gd name="T23" fmla="*/ 20 h 34"/>
                <a:gd name="T24" fmla="*/ 51 w 55"/>
                <a:gd name="T25" fmla="*/ 31 h 34"/>
                <a:gd name="T26" fmla="*/ 55 w 55"/>
                <a:gd name="T27" fmla="*/ 23 h 34"/>
                <a:gd name="T28" fmla="*/ 43 w 55"/>
                <a:gd name="T2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34">
                  <a:moveTo>
                    <a:pt x="43" y="11"/>
                  </a:moveTo>
                  <a:cubicBezTo>
                    <a:pt x="42" y="11"/>
                    <a:pt x="41" y="12"/>
                    <a:pt x="40" y="12"/>
                  </a:cubicBezTo>
                  <a:cubicBezTo>
                    <a:pt x="40" y="12"/>
                    <a:pt x="40" y="12"/>
                    <a:pt x="40" y="11"/>
                  </a:cubicBezTo>
                  <a:cubicBezTo>
                    <a:pt x="40" y="5"/>
                    <a:pt x="35" y="0"/>
                    <a:pt x="28" y="0"/>
                  </a:cubicBezTo>
                  <a:cubicBezTo>
                    <a:pt x="22" y="0"/>
                    <a:pt x="17" y="5"/>
                    <a:pt x="17" y="11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5" y="12"/>
                    <a:pt x="14" y="11"/>
                    <a:pt x="12" y="11"/>
                  </a:cubicBezTo>
                  <a:cubicBezTo>
                    <a:pt x="5" y="11"/>
                    <a:pt x="0" y="17"/>
                    <a:pt x="0" y="23"/>
                  </a:cubicBezTo>
                  <a:cubicBezTo>
                    <a:pt x="0" y="29"/>
                    <a:pt x="5" y="34"/>
                    <a:pt x="12" y="34"/>
                  </a:cubicBezTo>
                  <a:cubicBezTo>
                    <a:pt x="12" y="34"/>
                    <a:pt x="18" y="34"/>
                    <a:pt x="24" y="34"/>
                  </a:cubicBezTo>
                  <a:cubicBezTo>
                    <a:pt x="24" y="34"/>
                    <a:pt x="24" y="33"/>
                    <a:pt x="24" y="33"/>
                  </a:cubicBezTo>
                  <a:cubicBezTo>
                    <a:pt x="24" y="26"/>
                    <a:pt x="30" y="20"/>
                    <a:pt x="38" y="20"/>
                  </a:cubicBezTo>
                  <a:cubicBezTo>
                    <a:pt x="44" y="20"/>
                    <a:pt x="50" y="25"/>
                    <a:pt x="51" y="31"/>
                  </a:cubicBezTo>
                  <a:cubicBezTo>
                    <a:pt x="53" y="29"/>
                    <a:pt x="55" y="26"/>
                    <a:pt x="55" y="23"/>
                  </a:cubicBezTo>
                  <a:cubicBezTo>
                    <a:pt x="55" y="17"/>
                    <a:pt x="50" y="11"/>
                    <a:pt x="43" y="1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5" name="íṡ1íḍê"/>
            <p:cNvSpPr/>
            <p:nvPr/>
          </p:nvSpPr>
          <p:spPr bwMode="auto">
            <a:xfrm>
              <a:off x="4051155" y="2847935"/>
              <a:ext cx="15880" cy="20766"/>
            </a:xfrm>
            <a:custGeom>
              <a:avLst/>
              <a:gdLst>
                <a:gd name="T0" fmla="*/ 4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4 w 6"/>
                <a:gd name="T7" fmla="*/ 8 h 8"/>
                <a:gd name="T8" fmla="*/ 6 w 6"/>
                <a:gd name="T9" fmla="*/ 6 h 8"/>
                <a:gd name="T10" fmla="*/ 6 w 6"/>
                <a:gd name="T11" fmla="*/ 1 h 8"/>
                <a:gd name="T12" fmla="*/ 4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6" name="îṩḻíḑé"/>
            <p:cNvSpPr/>
            <p:nvPr/>
          </p:nvSpPr>
          <p:spPr bwMode="auto">
            <a:xfrm>
              <a:off x="4051155" y="2819839"/>
              <a:ext cx="15880" cy="20766"/>
            </a:xfrm>
            <a:custGeom>
              <a:avLst/>
              <a:gdLst>
                <a:gd name="T0" fmla="*/ 4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4 w 6"/>
                <a:gd name="T7" fmla="*/ 8 h 8"/>
                <a:gd name="T8" fmla="*/ 6 w 6"/>
                <a:gd name="T9" fmla="*/ 6 h 8"/>
                <a:gd name="T10" fmla="*/ 6 w 6"/>
                <a:gd name="T11" fmla="*/ 1 h 8"/>
                <a:gd name="T12" fmla="*/ 4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7" name="ïŝ1iďe"/>
            <p:cNvSpPr/>
            <p:nvPr/>
          </p:nvSpPr>
          <p:spPr bwMode="auto">
            <a:xfrm>
              <a:off x="4051155" y="2791744"/>
              <a:ext cx="15880" cy="20766"/>
            </a:xfrm>
            <a:custGeom>
              <a:avLst/>
              <a:gdLst>
                <a:gd name="T0" fmla="*/ 4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4 w 6"/>
                <a:gd name="T7" fmla="*/ 8 h 8"/>
                <a:gd name="T8" fmla="*/ 6 w 6"/>
                <a:gd name="T9" fmla="*/ 6 h 8"/>
                <a:gd name="T10" fmla="*/ 6 w 6"/>
                <a:gd name="T11" fmla="*/ 2 h 8"/>
                <a:gd name="T12" fmla="*/ 4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8" name="îṩļiḑe"/>
            <p:cNvSpPr/>
            <p:nvPr/>
          </p:nvSpPr>
          <p:spPr bwMode="auto">
            <a:xfrm>
              <a:off x="3954654" y="2779529"/>
              <a:ext cx="105052" cy="122153"/>
            </a:xfrm>
            <a:custGeom>
              <a:avLst/>
              <a:gdLst>
                <a:gd name="T0" fmla="*/ 38 w 41"/>
                <a:gd name="T1" fmla="*/ 38 h 48"/>
                <a:gd name="T2" fmla="*/ 38 w 41"/>
                <a:gd name="T3" fmla="*/ 44 h 48"/>
                <a:gd name="T4" fmla="*/ 37 w 41"/>
                <a:gd name="T5" fmla="*/ 45 h 48"/>
                <a:gd name="T6" fmla="*/ 4 w 41"/>
                <a:gd name="T7" fmla="*/ 45 h 48"/>
                <a:gd name="T8" fmla="*/ 3 w 41"/>
                <a:gd name="T9" fmla="*/ 44 h 48"/>
                <a:gd name="T10" fmla="*/ 3 w 41"/>
                <a:gd name="T11" fmla="*/ 43 h 48"/>
                <a:gd name="T12" fmla="*/ 33 w 41"/>
                <a:gd name="T13" fmla="*/ 43 h 48"/>
                <a:gd name="T14" fmla="*/ 36 w 41"/>
                <a:gd name="T15" fmla="*/ 40 h 48"/>
                <a:gd name="T16" fmla="*/ 36 w 41"/>
                <a:gd name="T17" fmla="*/ 3 h 48"/>
                <a:gd name="T18" fmla="*/ 33 w 41"/>
                <a:gd name="T19" fmla="*/ 0 h 48"/>
                <a:gd name="T20" fmla="*/ 3 w 41"/>
                <a:gd name="T21" fmla="*/ 0 h 48"/>
                <a:gd name="T22" fmla="*/ 0 w 41"/>
                <a:gd name="T23" fmla="*/ 3 h 48"/>
                <a:gd name="T24" fmla="*/ 0 w 41"/>
                <a:gd name="T25" fmla="*/ 40 h 48"/>
                <a:gd name="T26" fmla="*/ 0 w 41"/>
                <a:gd name="T27" fmla="*/ 40 h 48"/>
                <a:gd name="T28" fmla="*/ 0 w 41"/>
                <a:gd name="T29" fmla="*/ 44 h 48"/>
                <a:gd name="T30" fmla="*/ 4 w 41"/>
                <a:gd name="T31" fmla="*/ 48 h 48"/>
                <a:gd name="T32" fmla="*/ 37 w 41"/>
                <a:gd name="T33" fmla="*/ 48 h 48"/>
                <a:gd name="T34" fmla="*/ 41 w 41"/>
                <a:gd name="T35" fmla="*/ 44 h 48"/>
                <a:gd name="T36" fmla="*/ 41 w 41"/>
                <a:gd name="T37" fmla="*/ 38 h 48"/>
                <a:gd name="T38" fmla="*/ 38 w 41"/>
                <a:gd name="T39" fmla="*/ 38 h 48"/>
                <a:gd name="T40" fmla="*/ 13 w 41"/>
                <a:gd name="T41" fmla="*/ 13 h 48"/>
                <a:gd name="T42" fmla="*/ 18 w 41"/>
                <a:gd name="T43" fmla="*/ 9 h 48"/>
                <a:gd name="T44" fmla="*/ 23 w 41"/>
                <a:gd name="T45" fmla="*/ 13 h 48"/>
                <a:gd name="T46" fmla="*/ 24 w 41"/>
                <a:gd name="T47" fmla="*/ 15 h 48"/>
                <a:gd name="T48" fmla="*/ 23 w 41"/>
                <a:gd name="T49" fmla="*/ 17 h 48"/>
                <a:gd name="T50" fmla="*/ 23 w 41"/>
                <a:gd name="T51" fmla="*/ 17 h 48"/>
                <a:gd name="T52" fmla="*/ 18 w 41"/>
                <a:gd name="T53" fmla="*/ 21 h 48"/>
                <a:gd name="T54" fmla="*/ 14 w 41"/>
                <a:gd name="T55" fmla="*/ 17 h 48"/>
                <a:gd name="T56" fmla="*/ 14 w 41"/>
                <a:gd name="T57" fmla="*/ 17 h 48"/>
                <a:gd name="T58" fmla="*/ 12 w 41"/>
                <a:gd name="T59" fmla="*/ 15 h 48"/>
                <a:gd name="T60" fmla="*/ 13 w 41"/>
                <a:gd name="T61" fmla="*/ 13 h 48"/>
                <a:gd name="T62" fmla="*/ 9 w 41"/>
                <a:gd name="T63" fmla="*/ 26 h 48"/>
                <a:gd name="T64" fmla="*/ 13 w 41"/>
                <a:gd name="T65" fmla="*/ 21 h 48"/>
                <a:gd name="T66" fmla="*/ 15 w 41"/>
                <a:gd name="T67" fmla="*/ 21 h 48"/>
                <a:gd name="T68" fmla="*/ 17 w 41"/>
                <a:gd name="T69" fmla="*/ 27 h 48"/>
                <a:gd name="T70" fmla="*/ 18 w 41"/>
                <a:gd name="T71" fmla="*/ 24 h 48"/>
                <a:gd name="T72" fmla="*/ 17 w 41"/>
                <a:gd name="T73" fmla="*/ 22 h 48"/>
                <a:gd name="T74" fmla="*/ 17 w 41"/>
                <a:gd name="T75" fmla="*/ 22 h 48"/>
                <a:gd name="T76" fmla="*/ 18 w 41"/>
                <a:gd name="T77" fmla="*/ 22 h 48"/>
                <a:gd name="T78" fmla="*/ 20 w 41"/>
                <a:gd name="T79" fmla="*/ 22 h 48"/>
                <a:gd name="T80" fmla="*/ 20 w 41"/>
                <a:gd name="T81" fmla="*/ 22 h 48"/>
                <a:gd name="T82" fmla="*/ 19 w 41"/>
                <a:gd name="T83" fmla="*/ 24 h 48"/>
                <a:gd name="T84" fmla="*/ 20 w 41"/>
                <a:gd name="T85" fmla="*/ 26 h 48"/>
                <a:gd name="T86" fmla="*/ 21 w 41"/>
                <a:gd name="T87" fmla="*/ 21 h 48"/>
                <a:gd name="T88" fmla="*/ 23 w 41"/>
                <a:gd name="T89" fmla="*/ 21 h 48"/>
                <a:gd name="T90" fmla="*/ 28 w 41"/>
                <a:gd name="T91" fmla="*/ 26 h 48"/>
                <a:gd name="T92" fmla="*/ 28 w 41"/>
                <a:gd name="T93" fmla="*/ 31 h 48"/>
                <a:gd name="T94" fmla="*/ 9 w 41"/>
                <a:gd name="T95" fmla="*/ 31 h 48"/>
                <a:gd name="T96" fmla="*/ 9 w 41"/>
                <a:gd name="T97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" h="48">
                  <a:moveTo>
                    <a:pt x="38" y="38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45"/>
                    <a:pt x="37" y="45"/>
                    <a:pt x="37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5" y="43"/>
                    <a:pt x="36" y="42"/>
                    <a:pt x="36" y="40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9" y="48"/>
                    <a:pt x="41" y="46"/>
                    <a:pt x="41" y="44"/>
                  </a:cubicBezTo>
                  <a:cubicBezTo>
                    <a:pt x="41" y="38"/>
                    <a:pt x="41" y="38"/>
                    <a:pt x="41" y="38"/>
                  </a:cubicBezTo>
                  <a:lnTo>
                    <a:pt x="38" y="38"/>
                  </a:lnTo>
                  <a:close/>
                  <a:moveTo>
                    <a:pt x="13" y="13"/>
                  </a:moveTo>
                  <a:cubicBezTo>
                    <a:pt x="14" y="10"/>
                    <a:pt x="16" y="9"/>
                    <a:pt x="18" y="9"/>
                  </a:cubicBezTo>
                  <a:cubicBezTo>
                    <a:pt x="21" y="9"/>
                    <a:pt x="23" y="10"/>
                    <a:pt x="23" y="13"/>
                  </a:cubicBezTo>
                  <a:cubicBezTo>
                    <a:pt x="24" y="14"/>
                    <a:pt x="24" y="14"/>
                    <a:pt x="24" y="15"/>
                  </a:cubicBezTo>
                  <a:cubicBezTo>
                    <a:pt x="24" y="16"/>
                    <a:pt x="24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9"/>
                    <a:pt x="20" y="21"/>
                    <a:pt x="18" y="21"/>
                  </a:cubicBezTo>
                  <a:cubicBezTo>
                    <a:pt x="16" y="21"/>
                    <a:pt x="15" y="19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2" y="16"/>
                    <a:pt x="12" y="15"/>
                  </a:cubicBezTo>
                  <a:cubicBezTo>
                    <a:pt x="12" y="14"/>
                    <a:pt x="13" y="14"/>
                    <a:pt x="13" y="13"/>
                  </a:cubicBezTo>
                  <a:close/>
                  <a:moveTo>
                    <a:pt x="9" y="26"/>
                  </a:moveTo>
                  <a:cubicBezTo>
                    <a:pt x="9" y="23"/>
                    <a:pt x="11" y="21"/>
                    <a:pt x="13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9" y="22"/>
                    <a:pt x="19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6" y="21"/>
                    <a:pt x="28" y="23"/>
                    <a:pt x="28" y="26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9" y="31"/>
                    <a:pt x="9" y="31"/>
                    <a:pt x="9" y="31"/>
                  </a:cubicBezTo>
                  <a:lnTo>
                    <a:pt x="9" y="26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9" name="iṡḻiḍê"/>
            <p:cNvSpPr/>
            <p:nvPr/>
          </p:nvSpPr>
          <p:spPr bwMode="auto">
            <a:xfrm>
              <a:off x="3530782" y="4013276"/>
              <a:ext cx="183230" cy="183230"/>
            </a:xfrm>
            <a:custGeom>
              <a:avLst/>
              <a:gdLst>
                <a:gd name="T0" fmla="*/ 68 w 72"/>
                <a:gd name="T1" fmla="*/ 22 h 72"/>
                <a:gd name="T2" fmla="*/ 62 w 72"/>
                <a:gd name="T3" fmla="*/ 20 h 72"/>
                <a:gd name="T4" fmla="*/ 58 w 72"/>
                <a:gd name="T5" fmla="*/ 24 h 72"/>
                <a:gd name="T6" fmla="*/ 61 w 72"/>
                <a:gd name="T7" fmla="*/ 36 h 72"/>
                <a:gd name="T8" fmla="*/ 36 w 72"/>
                <a:gd name="T9" fmla="*/ 61 h 72"/>
                <a:gd name="T10" fmla="*/ 11 w 72"/>
                <a:gd name="T11" fmla="*/ 36 h 72"/>
                <a:gd name="T12" fmla="*/ 36 w 72"/>
                <a:gd name="T13" fmla="*/ 11 h 72"/>
                <a:gd name="T14" fmla="*/ 49 w 72"/>
                <a:gd name="T15" fmla="*/ 15 h 72"/>
                <a:gd name="T16" fmla="*/ 53 w 72"/>
                <a:gd name="T17" fmla="*/ 10 h 72"/>
                <a:gd name="T18" fmla="*/ 50 w 72"/>
                <a:gd name="T19" fmla="*/ 4 h 72"/>
                <a:gd name="T20" fmla="*/ 50 w 72"/>
                <a:gd name="T21" fmla="*/ 3 h 72"/>
                <a:gd name="T22" fmla="*/ 36 w 72"/>
                <a:gd name="T23" fmla="*/ 0 h 72"/>
                <a:gd name="T24" fmla="*/ 0 w 72"/>
                <a:gd name="T25" fmla="*/ 36 h 72"/>
                <a:gd name="T26" fmla="*/ 36 w 72"/>
                <a:gd name="T27" fmla="*/ 72 h 72"/>
                <a:gd name="T28" fmla="*/ 72 w 72"/>
                <a:gd name="T29" fmla="*/ 36 h 72"/>
                <a:gd name="T30" fmla="*/ 69 w 72"/>
                <a:gd name="T31" fmla="*/ 23 h 72"/>
                <a:gd name="T32" fmla="*/ 68 w 72"/>
                <a:gd name="T33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68" y="22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0" y="28"/>
                    <a:pt x="61" y="32"/>
                    <a:pt x="61" y="36"/>
                  </a:cubicBezTo>
                  <a:cubicBezTo>
                    <a:pt x="61" y="50"/>
                    <a:pt x="50" y="61"/>
                    <a:pt x="36" y="61"/>
                  </a:cubicBezTo>
                  <a:cubicBezTo>
                    <a:pt x="22" y="61"/>
                    <a:pt x="11" y="50"/>
                    <a:pt x="11" y="36"/>
                  </a:cubicBezTo>
                  <a:cubicBezTo>
                    <a:pt x="11" y="22"/>
                    <a:pt x="22" y="11"/>
                    <a:pt x="36" y="11"/>
                  </a:cubicBezTo>
                  <a:cubicBezTo>
                    <a:pt x="41" y="11"/>
                    <a:pt x="45" y="13"/>
                    <a:pt x="49" y="15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1"/>
                    <a:pt x="41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31"/>
                    <a:pt x="71" y="27"/>
                    <a:pt x="69" y="23"/>
                  </a:cubicBezTo>
                  <a:lnTo>
                    <a:pt x="68" y="2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0" name="í$ľïďe"/>
            <p:cNvSpPr/>
            <p:nvPr/>
          </p:nvSpPr>
          <p:spPr bwMode="auto">
            <a:xfrm>
              <a:off x="3617511" y="3986403"/>
              <a:ext cx="124596" cy="123375"/>
            </a:xfrm>
            <a:custGeom>
              <a:avLst/>
              <a:gdLst>
                <a:gd name="T0" fmla="*/ 42 w 49"/>
                <a:gd name="T1" fmla="*/ 7 h 49"/>
                <a:gd name="T2" fmla="*/ 38 w 49"/>
                <a:gd name="T3" fmla="*/ 7 h 49"/>
                <a:gd name="T4" fmla="*/ 37 w 49"/>
                <a:gd name="T5" fmla="*/ 9 h 49"/>
                <a:gd name="T6" fmla="*/ 33 w 49"/>
                <a:gd name="T7" fmla="*/ 0 h 49"/>
                <a:gd name="T8" fmla="*/ 20 w 49"/>
                <a:gd name="T9" fmla="*/ 14 h 49"/>
                <a:gd name="T10" fmla="*/ 23 w 49"/>
                <a:gd name="T11" fmla="*/ 22 h 49"/>
                <a:gd name="T12" fmla="*/ 1 w 49"/>
                <a:gd name="T13" fmla="*/ 44 h 49"/>
                <a:gd name="T14" fmla="*/ 1 w 49"/>
                <a:gd name="T15" fmla="*/ 48 h 49"/>
                <a:gd name="T16" fmla="*/ 5 w 49"/>
                <a:gd name="T17" fmla="*/ 48 h 49"/>
                <a:gd name="T18" fmla="*/ 27 w 49"/>
                <a:gd name="T19" fmla="*/ 26 h 49"/>
                <a:gd name="T20" fmla="*/ 36 w 49"/>
                <a:gd name="T21" fmla="*/ 30 h 49"/>
                <a:gd name="T22" fmla="*/ 49 w 49"/>
                <a:gd name="T23" fmla="*/ 17 h 49"/>
                <a:gd name="T24" fmla="*/ 41 w 49"/>
                <a:gd name="T25" fmla="*/ 13 h 49"/>
                <a:gd name="T26" fmla="*/ 42 w 49"/>
                <a:gd name="T27" fmla="*/ 11 h 49"/>
                <a:gd name="T28" fmla="*/ 42 w 49"/>
                <a:gd name="T29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49">
                  <a:moveTo>
                    <a:pt x="42" y="7"/>
                  </a:moveTo>
                  <a:cubicBezTo>
                    <a:pt x="41" y="6"/>
                    <a:pt x="40" y="6"/>
                    <a:pt x="38" y="7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0" y="47"/>
                    <a:pt x="1" y="48"/>
                  </a:cubicBezTo>
                  <a:cubicBezTo>
                    <a:pt x="2" y="49"/>
                    <a:pt x="4" y="49"/>
                    <a:pt x="5" y="4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8"/>
                    <a:pt x="42" y="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1" name="iṡļiďê"/>
            <p:cNvSpPr/>
            <p:nvPr/>
          </p:nvSpPr>
          <p:spPr bwMode="auto">
            <a:xfrm>
              <a:off x="3577200" y="4059694"/>
              <a:ext cx="91615" cy="90393"/>
            </a:xfrm>
            <a:custGeom>
              <a:avLst/>
              <a:gdLst>
                <a:gd name="T0" fmla="*/ 24 w 36"/>
                <a:gd name="T1" fmla="*/ 22 h 36"/>
                <a:gd name="T2" fmla="*/ 15 w 36"/>
                <a:gd name="T3" fmla="*/ 22 h 36"/>
                <a:gd name="T4" fmla="*/ 15 w 36"/>
                <a:gd name="T5" fmla="*/ 13 h 36"/>
                <a:gd name="T6" fmla="*/ 25 w 36"/>
                <a:gd name="T7" fmla="*/ 2 h 36"/>
                <a:gd name="T8" fmla="*/ 18 w 36"/>
                <a:gd name="T9" fmla="*/ 0 h 36"/>
                <a:gd name="T10" fmla="*/ 0 w 36"/>
                <a:gd name="T11" fmla="*/ 18 h 36"/>
                <a:gd name="T12" fmla="*/ 18 w 36"/>
                <a:gd name="T13" fmla="*/ 36 h 36"/>
                <a:gd name="T14" fmla="*/ 36 w 36"/>
                <a:gd name="T15" fmla="*/ 18 h 36"/>
                <a:gd name="T16" fmla="*/ 34 w 36"/>
                <a:gd name="T17" fmla="*/ 11 h 36"/>
                <a:gd name="T18" fmla="*/ 24 w 36"/>
                <a:gd name="T1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24" y="22"/>
                  </a:moveTo>
                  <a:cubicBezTo>
                    <a:pt x="21" y="24"/>
                    <a:pt x="17" y="24"/>
                    <a:pt x="15" y="22"/>
                  </a:cubicBezTo>
                  <a:cubicBezTo>
                    <a:pt x="12" y="19"/>
                    <a:pt x="12" y="15"/>
                    <a:pt x="15" y="1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1"/>
                    <a:pt x="21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8" y="36"/>
                    <a:pt x="36" y="28"/>
                    <a:pt x="36" y="18"/>
                  </a:cubicBezTo>
                  <a:cubicBezTo>
                    <a:pt x="36" y="16"/>
                    <a:pt x="35" y="13"/>
                    <a:pt x="34" y="11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2" name="iṣ1iďè"/>
            <p:cNvSpPr/>
            <p:nvPr/>
          </p:nvSpPr>
          <p:spPr bwMode="auto">
            <a:xfrm>
              <a:off x="3798298" y="2845492"/>
              <a:ext cx="191781" cy="188116"/>
            </a:xfrm>
            <a:custGeom>
              <a:avLst/>
              <a:gdLst>
                <a:gd name="T0" fmla="*/ 40 w 76"/>
                <a:gd name="T1" fmla="*/ 68 h 74"/>
                <a:gd name="T2" fmla="*/ 40 w 76"/>
                <a:gd name="T3" fmla="*/ 63 h 74"/>
                <a:gd name="T4" fmla="*/ 32 w 76"/>
                <a:gd name="T5" fmla="*/ 56 h 74"/>
                <a:gd name="T6" fmla="*/ 38 w 76"/>
                <a:gd name="T7" fmla="*/ 43 h 74"/>
                <a:gd name="T8" fmla="*/ 51 w 76"/>
                <a:gd name="T9" fmla="*/ 50 h 74"/>
                <a:gd name="T10" fmla="*/ 49 w 76"/>
                <a:gd name="T11" fmla="*/ 60 h 74"/>
                <a:gd name="T12" fmla="*/ 51 w 76"/>
                <a:gd name="T13" fmla="*/ 63 h 74"/>
                <a:gd name="T14" fmla="*/ 59 w 76"/>
                <a:gd name="T15" fmla="*/ 59 h 74"/>
                <a:gd name="T16" fmla="*/ 61 w 76"/>
                <a:gd name="T17" fmla="*/ 55 h 74"/>
                <a:gd name="T18" fmla="*/ 56 w 76"/>
                <a:gd name="T19" fmla="*/ 41 h 74"/>
                <a:gd name="T20" fmla="*/ 57 w 76"/>
                <a:gd name="T21" fmla="*/ 40 h 74"/>
                <a:gd name="T22" fmla="*/ 68 w 76"/>
                <a:gd name="T23" fmla="*/ 43 h 74"/>
                <a:gd name="T24" fmla="*/ 75 w 76"/>
                <a:gd name="T25" fmla="*/ 29 h 74"/>
                <a:gd name="T26" fmla="*/ 62 w 76"/>
                <a:gd name="T27" fmla="*/ 23 h 74"/>
                <a:gd name="T28" fmla="*/ 55 w 76"/>
                <a:gd name="T29" fmla="*/ 31 h 74"/>
                <a:gd name="T30" fmla="*/ 52 w 76"/>
                <a:gd name="T31" fmla="*/ 31 h 74"/>
                <a:gd name="T32" fmla="*/ 48 w 76"/>
                <a:gd name="T33" fmla="*/ 16 h 74"/>
                <a:gd name="T34" fmla="*/ 45 w 76"/>
                <a:gd name="T35" fmla="*/ 14 h 74"/>
                <a:gd name="T36" fmla="*/ 29 w 76"/>
                <a:gd name="T37" fmla="*/ 21 h 74"/>
                <a:gd name="T38" fmla="*/ 28 w 76"/>
                <a:gd name="T39" fmla="*/ 19 h 74"/>
                <a:gd name="T40" fmla="*/ 30 w 76"/>
                <a:gd name="T41" fmla="*/ 8 h 74"/>
                <a:gd name="T42" fmla="*/ 17 w 76"/>
                <a:gd name="T43" fmla="*/ 2 h 74"/>
                <a:gd name="T44" fmla="*/ 10 w 76"/>
                <a:gd name="T45" fmla="*/ 15 h 74"/>
                <a:gd name="T46" fmla="*/ 18 w 76"/>
                <a:gd name="T47" fmla="*/ 22 h 74"/>
                <a:gd name="T48" fmla="*/ 19 w 76"/>
                <a:gd name="T49" fmla="*/ 24 h 74"/>
                <a:gd name="T50" fmla="*/ 2 w 76"/>
                <a:gd name="T51" fmla="*/ 28 h 74"/>
                <a:gd name="T52" fmla="*/ 0 w 76"/>
                <a:gd name="T53" fmla="*/ 32 h 74"/>
                <a:gd name="T54" fmla="*/ 4 w 76"/>
                <a:gd name="T55" fmla="*/ 48 h 74"/>
                <a:gd name="T56" fmla="*/ 7 w 76"/>
                <a:gd name="T57" fmla="*/ 47 h 74"/>
                <a:gd name="T58" fmla="*/ 14 w 76"/>
                <a:gd name="T59" fmla="*/ 39 h 74"/>
                <a:gd name="T60" fmla="*/ 27 w 76"/>
                <a:gd name="T61" fmla="*/ 46 h 74"/>
                <a:gd name="T62" fmla="*/ 21 w 76"/>
                <a:gd name="T63" fmla="*/ 59 h 74"/>
                <a:gd name="T64" fmla="*/ 10 w 76"/>
                <a:gd name="T65" fmla="*/ 57 h 74"/>
                <a:gd name="T66" fmla="*/ 8 w 76"/>
                <a:gd name="T67" fmla="*/ 58 h 74"/>
                <a:gd name="T68" fmla="*/ 13 w 76"/>
                <a:gd name="T69" fmla="*/ 71 h 74"/>
                <a:gd name="T70" fmla="*/ 17 w 76"/>
                <a:gd name="T71" fmla="*/ 73 h 74"/>
                <a:gd name="T72" fmla="*/ 40 w 76"/>
                <a:gd name="T73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74">
                  <a:moveTo>
                    <a:pt x="40" y="68"/>
                  </a:moveTo>
                  <a:cubicBezTo>
                    <a:pt x="40" y="63"/>
                    <a:pt x="40" y="63"/>
                    <a:pt x="40" y="63"/>
                  </a:cubicBezTo>
                  <a:cubicBezTo>
                    <a:pt x="36" y="63"/>
                    <a:pt x="33" y="60"/>
                    <a:pt x="32" y="56"/>
                  </a:cubicBezTo>
                  <a:cubicBezTo>
                    <a:pt x="30" y="51"/>
                    <a:pt x="33" y="45"/>
                    <a:pt x="38" y="43"/>
                  </a:cubicBezTo>
                  <a:cubicBezTo>
                    <a:pt x="44" y="41"/>
                    <a:pt x="50" y="44"/>
                    <a:pt x="51" y="50"/>
                  </a:cubicBezTo>
                  <a:cubicBezTo>
                    <a:pt x="53" y="54"/>
                    <a:pt x="52" y="58"/>
                    <a:pt x="49" y="60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1"/>
                    <a:pt x="59" y="59"/>
                    <a:pt x="59" y="59"/>
                  </a:cubicBezTo>
                  <a:cubicBezTo>
                    <a:pt x="61" y="59"/>
                    <a:pt x="62" y="57"/>
                    <a:pt x="61" y="55"/>
                  </a:cubicBezTo>
                  <a:cubicBezTo>
                    <a:pt x="61" y="55"/>
                    <a:pt x="59" y="49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3"/>
                    <a:pt x="64" y="44"/>
                    <a:pt x="68" y="43"/>
                  </a:cubicBezTo>
                  <a:cubicBezTo>
                    <a:pt x="73" y="41"/>
                    <a:pt x="76" y="35"/>
                    <a:pt x="75" y="29"/>
                  </a:cubicBezTo>
                  <a:cubicBezTo>
                    <a:pt x="73" y="24"/>
                    <a:pt x="67" y="21"/>
                    <a:pt x="62" y="23"/>
                  </a:cubicBezTo>
                  <a:cubicBezTo>
                    <a:pt x="58" y="24"/>
                    <a:pt x="55" y="27"/>
                    <a:pt x="55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25"/>
                    <a:pt x="49" y="20"/>
                    <a:pt x="48" y="16"/>
                  </a:cubicBezTo>
                  <a:cubicBezTo>
                    <a:pt x="47" y="14"/>
                    <a:pt x="46" y="13"/>
                    <a:pt x="45" y="14"/>
                  </a:cubicBezTo>
                  <a:cubicBezTo>
                    <a:pt x="45" y="14"/>
                    <a:pt x="37" y="17"/>
                    <a:pt x="29" y="21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16"/>
                    <a:pt x="31" y="12"/>
                    <a:pt x="30" y="8"/>
                  </a:cubicBezTo>
                  <a:cubicBezTo>
                    <a:pt x="28" y="3"/>
                    <a:pt x="22" y="0"/>
                    <a:pt x="17" y="2"/>
                  </a:cubicBezTo>
                  <a:cubicBezTo>
                    <a:pt x="12" y="4"/>
                    <a:pt x="9" y="9"/>
                    <a:pt x="10" y="15"/>
                  </a:cubicBezTo>
                  <a:cubicBezTo>
                    <a:pt x="12" y="19"/>
                    <a:pt x="15" y="21"/>
                    <a:pt x="18" y="2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2" y="27"/>
                    <a:pt x="5" y="28"/>
                    <a:pt x="2" y="28"/>
                  </a:cubicBezTo>
                  <a:cubicBezTo>
                    <a:pt x="1" y="29"/>
                    <a:pt x="0" y="30"/>
                    <a:pt x="0" y="32"/>
                  </a:cubicBezTo>
                  <a:cubicBezTo>
                    <a:pt x="0" y="35"/>
                    <a:pt x="1" y="41"/>
                    <a:pt x="4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4"/>
                    <a:pt x="11" y="41"/>
                    <a:pt x="14" y="39"/>
                  </a:cubicBezTo>
                  <a:cubicBezTo>
                    <a:pt x="20" y="38"/>
                    <a:pt x="26" y="41"/>
                    <a:pt x="27" y="46"/>
                  </a:cubicBezTo>
                  <a:cubicBezTo>
                    <a:pt x="29" y="52"/>
                    <a:pt x="26" y="57"/>
                    <a:pt x="21" y="59"/>
                  </a:cubicBezTo>
                  <a:cubicBezTo>
                    <a:pt x="17" y="61"/>
                    <a:pt x="13" y="59"/>
                    <a:pt x="10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0" y="66"/>
                    <a:pt x="13" y="71"/>
                    <a:pt x="13" y="71"/>
                  </a:cubicBezTo>
                  <a:cubicBezTo>
                    <a:pt x="14" y="73"/>
                    <a:pt x="14" y="73"/>
                    <a:pt x="17" y="73"/>
                  </a:cubicBezTo>
                  <a:cubicBezTo>
                    <a:pt x="22" y="74"/>
                    <a:pt x="32" y="71"/>
                    <a:pt x="40" y="6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3" name="îṩḷíḓé"/>
            <p:cNvSpPr/>
            <p:nvPr/>
          </p:nvSpPr>
          <p:spPr bwMode="auto">
            <a:xfrm>
              <a:off x="4429830" y="3208286"/>
              <a:ext cx="73292" cy="78178"/>
            </a:xfrm>
            <a:custGeom>
              <a:avLst/>
              <a:gdLst>
                <a:gd name="T0" fmla="*/ 0 w 29"/>
                <a:gd name="T1" fmla="*/ 31 h 31"/>
                <a:gd name="T2" fmla="*/ 29 w 29"/>
                <a:gd name="T3" fmla="*/ 19 h 31"/>
                <a:gd name="T4" fmla="*/ 0 w 29"/>
                <a:gd name="T5" fmla="*/ 0 h 31"/>
                <a:gd name="T6" fmla="*/ 0 w 29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1">
                  <a:moveTo>
                    <a:pt x="0" y="31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4" y="8"/>
                    <a:pt x="13" y="0"/>
                    <a:pt x="0" y="0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4" name="íśḷïḍe"/>
            <p:cNvSpPr/>
            <p:nvPr/>
          </p:nvSpPr>
          <p:spPr bwMode="auto">
            <a:xfrm>
              <a:off x="4343101" y="3208286"/>
              <a:ext cx="131925" cy="169793"/>
            </a:xfrm>
            <a:custGeom>
              <a:avLst/>
              <a:gdLst>
                <a:gd name="T0" fmla="*/ 32 w 52"/>
                <a:gd name="T1" fmla="*/ 34 h 67"/>
                <a:gd name="T2" fmla="*/ 32 w 52"/>
                <a:gd name="T3" fmla="*/ 0 h 67"/>
                <a:gd name="T4" fmla="*/ 0 w 52"/>
                <a:gd name="T5" fmla="*/ 33 h 67"/>
                <a:gd name="T6" fmla="*/ 33 w 52"/>
                <a:gd name="T7" fmla="*/ 67 h 67"/>
                <a:gd name="T8" fmla="*/ 51 w 52"/>
                <a:gd name="T9" fmla="*/ 62 h 67"/>
                <a:gd name="T10" fmla="*/ 51 w 52"/>
                <a:gd name="T11" fmla="*/ 62 h 67"/>
                <a:gd name="T12" fmla="*/ 52 w 52"/>
                <a:gd name="T13" fmla="*/ 61 h 67"/>
                <a:gd name="T14" fmla="*/ 52 w 52"/>
                <a:gd name="T15" fmla="*/ 61 h 67"/>
                <a:gd name="T16" fmla="*/ 52 w 52"/>
                <a:gd name="T17" fmla="*/ 61 h 67"/>
                <a:gd name="T18" fmla="*/ 32 w 5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7">
                  <a:moveTo>
                    <a:pt x="32" y="3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0" y="67"/>
                    <a:pt x="46" y="65"/>
                    <a:pt x="51" y="62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32" y="3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5" name="ïṡ1ïdè"/>
            <p:cNvSpPr/>
            <p:nvPr/>
          </p:nvSpPr>
          <p:spPr bwMode="auto">
            <a:xfrm>
              <a:off x="4432273" y="3260813"/>
              <a:ext cx="80621" cy="96501"/>
            </a:xfrm>
            <a:custGeom>
              <a:avLst/>
              <a:gdLst>
                <a:gd name="T0" fmla="*/ 32 w 32"/>
                <a:gd name="T1" fmla="*/ 12 h 38"/>
                <a:gd name="T2" fmla="*/ 29 w 32"/>
                <a:gd name="T3" fmla="*/ 0 h 38"/>
                <a:gd name="T4" fmla="*/ 0 w 32"/>
                <a:gd name="T5" fmla="*/ 13 h 38"/>
                <a:gd name="T6" fmla="*/ 19 w 32"/>
                <a:gd name="T7" fmla="*/ 38 h 38"/>
                <a:gd name="T8" fmla="*/ 32 w 32"/>
                <a:gd name="T9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12"/>
                  </a:moveTo>
                  <a:cubicBezTo>
                    <a:pt x="32" y="8"/>
                    <a:pt x="31" y="4"/>
                    <a:pt x="29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7" y="32"/>
                    <a:pt x="32" y="23"/>
                    <a:pt x="32" y="1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6" name="ísḻïďé"/>
            <p:cNvSpPr/>
            <p:nvPr/>
          </p:nvSpPr>
          <p:spPr bwMode="auto">
            <a:xfrm>
              <a:off x="3810513" y="3392738"/>
              <a:ext cx="139255" cy="131925"/>
            </a:xfrm>
            <a:custGeom>
              <a:avLst/>
              <a:gdLst>
                <a:gd name="T0" fmla="*/ 29 w 55"/>
                <a:gd name="T1" fmla="*/ 4 h 52"/>
                <a:gd name="T2" fmla="*/ 29 w 55"/>
                <a:gd name="T3" fmla="*/ 0 h 52"/>
                <a:gd name="T4" fmla="*/ 27 w 55"/>
                <a:gd name="T5" fmla="*/ 0 h 52"/>
                <a:gd name="T6" fmla="*/ 27 w 55"/>
                <a:gd name="T7" fmla="*/ 4 h 52"/>
                <a:gd name="T8" fmla="*/ 0 w 55"/>
                <a:gd name="T9" fmla="*/ 31 h 52"/>
                <a:gd name="T10" fmla="*/ 0 w 55"/>
                <a:gd name="T11" fmla="*/ 34 h 52"/>
                <a:gd name="T12" fmla="*/ 2 w 55"/>
                <a:gd name="T13" fmla="*/ 34 h 52"/>
                <a:gd name="T14" fmla="*/ 8 w 55"/>
                <a:gd name="T15" fmla="*/ 28 h 52"/>
                <a:gd name="T16" fmla="*/ 14 w 55"/>
                <a:gd name="T17" fmla="*/ 34 h 52"/>
                <a:gd name="T18" fmla="*/ 15 w 55"/>
                <a:gd name="T19" fmla="*/ 34 h 52"/>
                <a:gd name="T20" fmla="*/ 21 w 55"/>
                <a:gd name="T21" fmla="*/ 28 h 52"/>
                <a:gd name="T22" fmla="*/ 27 w 55"/>
                <a:gd name="T23" fmla="*/ 33 h 52"/>
                <a:gd name="T24" fmla="*/ 27 w 55"/>
                <a:gd name="T25" fmla="*/ 48 h 52"/>
                <a:gd name="T26" fmla="*/ 31 w 55"/>
                <a:gd name="T27" fmla="*/ 52 h 52"/>
                <a:gd name="T28" fmla="*/ 35 w 55"/>
                <a:gd name="T29" fmla="*/ 48 h 52"/>
                <a:gd name="T30" fmla="*/ 33 w 55"/>
                <a:gd name="T31" fmla="*/ 48 h 52"/>
                <a:gd name="T32" fmla="*/ 31 w 55"/>
                <a:gd name="T33" fmla="*/ 50 h 52"/>
                <a:gd name="T34" fmla="*/ 29 w 55"/>
                <a:gd name="T35" fmla="*/ 48 h 52"/>
                <a:gd name="T36" fmla="*/ 29 w 55"/>
                <a:gd name="T37" fmla="*/ 34 h 52"/>
                <a:gd name="T38" fmla="*/ 34 w 55"/>
                <a:gd name="T39" fmla="*/ 28 h 52"/>
                <a:gd name="T40" fmla="*/ 40 w 55"/>
                <a:gd name="T41" fmla="*/ 34 h 52"/>
                <a:gd name="T42" fmla="*/ 42 w 55"/>
                <a:gd name="T43" fmla="*/ 34 h 52"/>
                <a:gd name="T44" fmla="*/ 47 w 55"/>
                <a:gd name="T45" fmla="*/ 28 h 52"/>
                <a:gd name="T46" fmla="*/ 53 w 55"/>
                <a:gd name="T47" fmla="*/ 34 h 52"/>
                <a:gd name="T48" fmla="*/ 55 w 55"/>
                <a:gd name="T49" fmla="*/ 34 h 52"/>
                <a:gd name="T50" fmla="*/ 55 w 55"/>
                <a:gd name="T51" fmla="*/ 31 h 52"/>
                <a:gd name="T52" fmla="*/ 29 w 55"/>
                <a:gd name="T53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2">
                  <a:moveTo>
                    <a:pt x="29" y="4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12" y="4"/>
                    <a:pt x="0" y="16"/>
                    <a:pt x="0" y="31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1"/>
                    <a:pt x="5" y="28"/>
                    <a:pt x="8" y="28"/>
                  </a:cubicBezTo>
                  <a:cubicBezTo>
                    <a:pt x="11" y="28"/>
                    <a:pt x="14" y="31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1"/>
                    <a:pt x="18" y="28"/>
                    <a:pt x="21" y="28"/>
                  </a:cubicBezTo>
                  <a:cubicBezTo>
                    <a:pt x="24" y="28"/>
                    <a:pt x="27" y="30"/>
                    <a:pt x="27" y="33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51"/>
                    <a:pt x="29" y="52"/>
                    <a:pt x="31" y="52"/>
                  </a:cubicBezTo>
                  <a:cubicBezTo>
                    <a:pt x="33" y="52"/>
                    <a:pt x="35" y="51"/>
                    <a:pt x="35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9"/>
                    <a:pt x="32" y="50"/>
                    <a:pt x="31" y="50"/>
                  </a:cubicBezTo>
                  <a:cubicBezTo>
                    <a:pt x="30" y="50"/>
                    <a:pt x="29" y="49"/>
                    <a:pt x="29" y="48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1"/>
                    <a:pt x="31" y="28"/>
                    <a:pt x="34" y="28"/>
                  </a:cubicBezTo>
                  <a:cubicBezTo>
                    <a:pt x="37" y="28"/>
                    <a:pt x="40" y="31"/>
                    <a:pt x="40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1"/>
                    <a:pt x="44" y="28"/>
                    <a:pt x="47" y="28"/>
                  </a:cubicBezTo>
                  <a:cubicBezTo>
                    <a:pt x="50" y="28"/>
                    <a:pt x="53" y="30"/>
                    <a:pt x="53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3"/>
                    <a:pt x="55" y="32"/>
                    <a:pt x="55" y="31"/>
                  </a:cubicBezTo>
                  <a:cubicBezTo>
                    <a:pt x="55" y="16"/>
                    <a:pt x="43" y="4"/>
                    <a:pt x="29" y="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7" name="íṥļïdê"/>
            <p:cNvSpPr/>
            <p:nvPr/>
          </p:nvSpPr>
          <p:spPr bwMode="auto">
            <a:xfrm>
              <a:off x="4453039" y="3402510"/>
              <a:ext cx="65963" cy="109938"/>
            </a:xfrm>
            <a:custGeom>
              <a:avLst/>
              <a:gdLst>
                <a:gd name="T0" fmla="*/ 54 w 54"/>
                <a:gd name="T1" fmla="*/ 40 h 90"/>
                <a:gd name="T2" fmla="*/ 33 w 54"/>
                <a:gd name="T3" fmla="*/ 40 h 90"/>
                <a:gd name="T4" fmla="*/ 39 w 54"/>
                <a:gd name="T5" fmla="*/ 0 h 90"/>
                <a:gd name="T6" fmla="*/ 0 w 54"/>
                <a:gd name="T7" fmla="*/ 50 h 90"/>
                <a:gd name="T8" fmla="*/ 18 w 54"/>
                <a:gd name="T9" fmla="*/ 50 h 90"/>
                <a:gd name="T10" fmla="*/ 14 w 54"/>
                <a:gd name="T11" fmla="*/ 90 h 90"/>
                <a:gd name="T12" fmla="*/ 54 w 54"/>
                <a:gd name="T13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0">
                  <a:moveTo>
                    <a:pt x="54" y="40"/>
                  </a:moveTo>
                  <a:lnTo>
                    <a:pt x="33" y="40"/>
                  </a:lnTo>
                  <a:lnTo>
                    <a:pt x="39" y="0"/>
                  </a:lnTo>
                  <a:lnTo>
                    <a:pt x="0" y="50"/>
                  </a:lnTo>
                  <a:lnTo>
                    <a:pt x="18" y="50"/>
                  </a:lnTo>
                  <a:lnTo>
                    <a:pt x="14" y="9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8" name="işľíḑê"/>
            <p:cNvSpPr/>
            <p:nvPr/>
          </p:nvSpPr>
          <p:spPr bwMode="auto">
            <a:xfrm>
              <a:off x="4752314" y="3255926"/>
              <a:ext cx="65963" cy="106274"/>
            </a:xfrm>
            <a:custGeom>
              <a:avLst/>
              <a:gdLst>
                <a:gd name="T0" fmla="*/ 54 w 54"/>
                <a:gd name="T1" fmla="*/ 37 h 87"/>
                <a:gd name="T2" fmla="*/ 33 w 54"/>
                <a:gd name="T3" fmla="*/ 37 h 87"/>
                <a:gd name="T4" fmla="*/ 39 w 54"/>
                <a:gd name="T5" fmla="*/ 0 h 87"/>
                <a:gd name="T6" fmla="*/ 0 w 54"/>
                <a:gd name="T7" fmla="*/ 50 h 87"/>
                <a:gd name="T8" fmla="*/ 21 w 54"/>
                <a:gd name="T9" fmla="*/ 50 h 87"/>
                <a:gd name="T10" fmla="*/ 14 w 54"/>
                <a:gd name="T11" fmla="*/ 87 h 87"/>
                <a:gd name="T12" fmla="*/ 54 w 54"/>
                <a:gd name="T13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7">
                  <a:moveTo>
                    <a:pt x="54" y="37"/>
                  </a:moveTo>
                  <a:lnTo>
                    <a:pt x="33" y="37"/>
                  </a:lnTo>
                  <a:lnTo>
                    <a:pt x="39" y="0"/>
                  </a:lnTo>
                  <a:lnTo>
                    <a:pt x="0" y="50"/>
                  </a:lnTo>
                  <a:lnTo>
                    <a:pt x="21" y="50"/>
                  </a:lnTo>
                  <a:lnTo>
                    <a:pt x="14" y="87"/>
                  </a:lnTo>
                  <a:lnTo>
                    <a:pt x="54" y="3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9" name="işľïḍé"/>
            <p:cNvSpPr/>
            <p:nvPr/>
          </p:nvSpPr>
          <p:spPr bwMode="auto">
            <a:xfrm>
              <a:off x="4343101" y="3677355"/>
              <a:ext cx="169793" cy="161242"/>
            </a:xfrm>
            <a:custGeom>
              <a:avLst/>
              <a:gdLst>
                <a:gd name="T0" fmla="*/ 37 w 67"/>
                <a:gd name="T1" fmla="*/ 4 h 64"/>
                <a:gd name="T2" fmla="*/ 51 w 67"/>
                <a:gd name="T3" fmla="*/ 30 h 64"/>
                <a:gd name="T4" fmla="*/ 51 w 67"/>
                <a:gd name="T5" fmla="*/ 30 h 64"/>
                <a:gd name="T6" fmla="*/ 66 w 67"/>
                <a:gd name="T7" fmla="*/ 59 h 64"/>
                <a:gd name="T8" fmla="*/ 65 w 67"/>
                <a:gd name="T9" fmla="*/ 63 h 64"/>
                <a:gd name="T10" fmla="*/ 64 w 67"/>
                <a:gd name="T11" fmla="*/ 64 h 64"/>
                <a:gd name="T12" fmla="*/ 64 w 67"/>
                <a:gd name="T13" fmla="*/ 64 h 64"/>
                <a:gd name="T14" fmla="*/ 33 w 67"/>
                <a:gd name="T15" fmla="*/ 64 h 64"/>
                <a:gd name="T16" fmla="*/ 33 w 67"/>
                <a:gd name="T17" fmla="*/ 64 h 64"/>
                <a:gd name="T18" fmla="*/ 33 w 67"/>
                <a:gd name="T19" fmla="*/ 59 h 64"/>
                <a:gd name="T20" fmla="*/ 36 w 67"/>
                <a:gd name="T21" fmla="*/ 59 h 64"/>
                <a:gd name="T22" fmla="*/ 38 w 67"/>
                <a:gd name="T23" fmla="*/ 56 h 64"/>
                <a:gd name="T24" fmla="*/ 38 w 67"/>
                <a:gd name="T25" fmla="*/ 51 h 64"/>
                <a:gd name="T26" fmla="*/ 36 w 67"/>
                <a:gd name="T27" fmla="*/ 49 h 64"/>
                <a:gd name="T28" fmla="*/ 33 w 67"/>
                <a:gd name="T29" fmla="*/ 49 h 64"/>
                <a:gd name="T30" fmla="*/ 33 w 67"/>
                <a:gd name="T31" fmla="*/ 47 h 64"/>
                <a:gd name="T32" fmla="*/ 35 w 67"/>
                <a:gd name="T33" fmla="*/ 47 h 64"/>
                <a:gd name="T34" fmla="*/ 38 w 67"/>
                <a:gd name="T35" fmla="*/ 44 h 64"/>
                <a:gd name="T36" fmla="*/ 41 w 67"/>
                <a:gd name="T37" fmla="*/ 24 h 64"/>
                <a:gd name="T38" fmla="*/ 38 w 67"/>
                <a:gd name="T39" fmla="*/ 22 h 64"/>
                <a:gd name="T40" fmla="*/ 33 w 67"/>
                <a:gd name="T41" fmla="*/ 22 h 64"/>
                <a:gd name="T42" fmla="*/ 33 w 67"/>
                <a:gd name="T43" fmla="*/ 0 h 64"/>
                <a:gd name="T44" fmla="*/ 37 w 67"/>
                <a:gd name="T45" fmla="*/ 4 h 64"/>
                <a:gd name="T46" fmla="*/ 33 w 67"/>
                <a:gd name="T47" fmla="*/ 64 h 64"/>
                <a:gd name="T48" fmla="*/ 3 w 67"/>
                <a:gd name="T49" fmla="*/ 64 h 64"/>
                <a:gd name="T50" fmla="*/ 0 w 67"/>
                <a:gd name="T51" fmla="*/ 61 h 64"/>
                <a:gd name="T52" fmla="*/ 1 w 67"/>
                <a:gd name="T53" fmla="*/ 59 h 64"/>
                <a:gd name="T54" fmla="*/ 16 w 67"/>
                <a:gd name="T55" fmla="*/ 30 h 64"/>
                <a:gd name="T56" fmla="*/ 16 w 67"/>
                <a:gd name="T57" fmla="*/ 30 h 64"/>
                <a:gd name="T58" fmla="*/ 29 w 67"/>
                <a:gd name="T59" fmla="*/ 4 h 64"/>
                <a:gd name="T60" fmla="*/ 33 w 67"/>
                <a:gd name="T61" fmla="*/ 0 h 64"/>
                <a:gd name="T62" fmla="*/ 33 w 67"/>
                <a:gd name="T63" fmla="*/ 22 h 64"/>
                <a:gd name="T64" fmla="*/ 29 w 67"/>
                <a:gd name="T65" fmla="*/ 22 h 64"/>
                <a:gd name="T66" fmla="*/ 26 w 67"/>
                <a:gd name="T67" fmla="*/ 24 h 64"/>
                <a:gd name="T68" fmla="*/ 29 w 67"/>
                <a:gd name="T69" fmla="*/ 44 h 64"/>
                <a:gd name="T70" fmla="*/ 32 w 67"/>
                <a:gd name="T71" fmla="*/ 47 h 64"/>
                <a:gd name="T72" fmla="*/ 33 w 67"/>
                <a:gd name="T73" fmla="*/ 47 h 64"/>
                <a:gd name="T74" fmla="*/ 33 w 67"/>
                <a:gd name="T75" fmla="*/ 49 h 64"/>
                <a:gd name="T76" fmla="*/ 31 w 67"/>
                <a:gd name="T77" fmla="*/ 49 h 64"/>
                <a:gd name="T78" fmla="*/ 29 w 67"/>
                <a:gd name="T79" fmla="*/ 51 h 64"/>
                <a:gd name="T80" fmla="*/ 29 w 67"/>
                <a:gd name="T81" fmla="*/ 56 h 64"/>
                <a:gd name="T82" fmla="*/ 31 w 67"/>
                <a:gd name="T83" fmla="*/ 59 h 64"/>
                <a:gd name="T84" fmla="*/ 33 w 67"/>
                <a:gd name="T85" fmla="*/ 59 h 64"/>
                <a:gd name="T86" fmla="*/ 33 w 67"/>
                <a:gd name="T8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" h="64">
                  <a:moveTo>
                    <a:pt x="37" y="4"/>
                  </a:moveTo>
                  <a:cubicBezTo>
                    <a:pt x="51" y="30"/>
                    <a:pt x="51" y="30"/>
                    <a:pt x="51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7" y="61"/>
                    <a:pt x="66" y="63"/>
                    <a:pt x="65" y="63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7" y="47"/>
                    <a:pt x="38" y="46"/>
                    <a:pt x="38" y="4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39" y="22"/>
                    <a:pt x="38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2"/>
                    <a:pt x="37" y="4"/>
                  </a:cubicBezTo>
                  <a:close/>
                  <a:moveTo>
                    <a:pt x="33" y="64"/>
                  </a:moveTo>
                  <a:cubicBezTo>
                    <a:pt x="3" y="64"/>
                    <a:pt x="3" y="64"/>
                    <a:pt x="3" y="64"/>
                  </a:cubicBezTo>
                  <a:cubicBezTo>
                    <a:pt x="2" y="64"/>
                    <a:pt x="0" y="63"/>
                    <a:pt x="0" y="61"/>
                  </a:cubicBezTo>
                  <a:cubicBezTo>
                    <a:pt x="0" y="60"/>
                    <a:pt x="1" y="60"/>
                    <a:pt x="1" y="5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2" y="0"/>
                    <a:pt x="33" y="0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2"/>
                    <a:pt x="26" y="23"/>
                    <a:pt x="26" y="2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6"/>
                    <a:pt x="30" y="47"/>
                    <a:pt x="32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29" y="50"/>
                    <a:pt x="29" y="5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8"/>
                    <a:pt x="30" y="59"/>
                    <a:pt x="31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33" y="6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0" name="í$1ídè"/>
            <p:cNvSpPr/>
            <p:nvPr/>
          </p:nvSpPr>
          <p:spPr bwMode="auto">
            <a:xfrm>
              <a:off x="3280369" y="3225388"/>
              <a:ext cx="118489" cy="119710"/>
            </a:xfrm>
            <a:custGeom>
              <a:avLst/>
              <a:gdLst>
                <a:gd name="T0" fmla="*/ 4 w 47"/>
                <a:gd name="T1" fmla="*/ 8 h 47"/>
                <a:gd name="T2" fmla="*/ 8 w 47"/>
                <a:gd name="T3" fmla="*/ 4 h 47"/>
                <a:gd name="T4" fmla="*/ 18 w 47"/>
                <a:gd name="T5" fmla="*/ 2 h 47"/>
                <a:gd name="T6" fmla="*/ 24 w 47"/>
                <a:gd name="T7" fmla="*/ 8 h 47"/>
                <a:gd name="T8" fmla="*/ 29 w 47"/>
                <a:gd name="T9" fmla="*/ 2 h 47"/>
                <a:gd name="T10" fmla="*/ 40 w 47"/>
                <a:gd name="T11" fmla="*/ 4 h 47"/>
                <a:gd name="T12" fmla="*/ 44 w 47"/>
                <a:gd name="T13" fmla="*/ 8 h 47"/>
                <a:gd name="T14" fmla="*/ 45 w 47"/>
                <a:gd name="T15" fmla="*/ 18 h 47"/>
                <a:gd name="T16" fmla="*/ 40 w 47"/>
                <a:gd name="T17" fmla="*/ 24 h 47"/>
                <a:gd name="T18" fmla="*/ 45 w 47"/>
                <a:gd name="T19" fmla="*/ 29 h 47"/>
                <a:gd name="T20" fmla="*/ 44 w 47"/>
                <a:gd name="T21" fmla="*/ 39 h 47"/>
                <a:gd name="T22" fmla="*/ 40 w 47"/>
                <a:gd name="T23" fmla="*/ 43 h 47"/>
                <a:gd name="T24" fmla="*/ 29 w 47"/>
                <a:gd name="T25" fmla="*/ 45 h 47"/>
                <a:gd name="T26" fmla="*/ 24 w 47"/>
                <a:gd name="T27" fmla="*/ 39 h 47"/>
                <a:gd name="T28" fmla="*/ 18 w 47"/>
                <a:gd name="T29" fmla="*/ 45 h 47"/>
                <a:gd name="T30" fmla="*/ 8 w 47"/>
                <a:gd name="T31" fmla="*/ 43 h 47"/>
                <a:gd name="T32" fmla="*/ 4 w 47"/>
                <a:gd name="T33" fmla="*/ 39 h 47"/>
                <a:gd name="T34" fmla="*/ 3 w 47"/>
                <a:gd name="T35" fmla="*/ 29 h 47"/>
                <a:gd name="T36" fmla="*/ 8 w 47"/>
                <a:gd name="T37" fmla="*/ 24 h 47"/>
                <a:gd name="T38" fmla="*/ 3 w 47"/>
                <a:gd name="T39" fmla="*/ 18 h 47"/>
                <a:gd name="T40" fmla="*/ 4 w 47"/>
                <a:gd name="T41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47">
                  <a:moveTo>
                    <a:pt x="4" y="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11" y="1"/>
                    <a:pt x="16" y="0"/>
                    <a:pt x="18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2" y="0"/>
                    <a:pt x="37" y="1"/>
                    <a:pt x="40" y="4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7" y="11"/>
                    <a:pt x="47" y="16"/>
                    <a:pt x="45" y="18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7" y="32"/>
                    <a:pt x="47" y="36"/>
                    <a:pt x="44" y="39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7" y="47"/>
                    <a:pt x="32" y="47"/>
                    <a:pt x="29" y="45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6" y="47"/>
                    <a:pt x="11" y="47"/>
                    <a:pt x="8" y="43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9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6"/>
                    <a:pt x="1" y="11"/>
                    <a:pt x="4" y="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1" name="îsļîḓé"/>
            <p:cNvSpPr/>
            <p:nvPr/>
          </p:nvSpPr>
          <p:spPr bwMode="auto">
            <a:xfrm>
              <a:off x="4018174" y="3611392"/>
              <a:ext cx="348137" cy="309048"/>
            </a:xfrm>
            <a:custGeom>
              <a:avLst/>
              <a:gdLst>
                <a:gd name="T0" fmla="*/ 117 w 137"/>
                <a:gd name="T1" fmla="*/ 7 h 122"/>
                <a:gd name="T2" fmla="*/ 130 w 137"/>
                <a:gd name="T3" fmla="*/ 18 h 122"/>
                <a:gd name="T4" fmla="*/ 131 w 137"/>
                <a:gd name="T5" fmla="*/ 42 h 122"/>
                <a:gd name="T6" fmla="*/ 68 w 137"/>
                <a:gd name="T7" fmla="*/ 114 h 122"/>
                <a:gd name="T8" fmla="*/ 61 w 137"/>
                <a:gd name="T9" fmla="*/ 118 h 122"/>
                <a:gd name="T10" fmla="*/ 42 w 137"/>
                <a:gd name="T11" fmla="*/ 116 h 122"/>
                <a:gd name="T12" fmla="*/ 6 w 137"/>
                <a:gd name="T13" fmla="*/ 83 h 122"/>
                <a:gd name="T14" fmla="*/ 6 w 137"/>
                <a:gd name="T15" fmla="*/ 60 h 122"/>
                <a:gd name="T16" fmla="*/ 19 w 137"/>
                <a:gd name="T17" fmla="*/ 46 h 122"/>
                <a:gd name="T18" fmla="*/ 41 w 137"/>
                <a:gd name="T19" fmla="*/ 46 h 122"/>
                <a:gd name="T20" fmla="*/ 51 w 137"/>
                <a:gd name="T21" fmla="*/ 55 h 122"/>
                <a:gd name="T22" fmla="*/ 93 w 137"/>
                <a:gd name="T23" fmla="*/ 8 h 122"/>
                <a:gd name="T24" fmla="*/ 117 w 137"/>
                <a:gd name="T25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122">
                  <a:moveTo>
                    <a:pt x="117" y="7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7" y="24"/>
                    <a:pt x="137" y="35"/>
                    <a:pt x="131" y="42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6"/>
                    <a:pt x="64" y="117"/>
                    <a:pt x="61" y="118"/>
                  </a:cubicBezTo>
                  <a:cubicBezTo>
                    <a:pt x="55" y="122"/>
                    <a:pt x="47" y="122"/>
                    <a:pt x="42" y="116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0" y="77"/>
                    <a:pt x="0" y="67"/>
                    <a:pt x="6" y="60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5" y="40"/>
                    <a:pt x="35" y="40"/>
                    <a:pt x="41" y="46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9" y="1"/>
                    <a:pt x="110" y="0"/>
                    <a:pt x="117" y="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2" name="îŝľiďè"/>
            <p:cNvSpPr/>
            <p:nvPr/>
          </p:nvSpPr>
          <p:spPr bwMode="auto">
            <a:xfrm>
              <a:off x="4531217" y="3199736"/>
              <a:ext cx="160021" cy="180787"/>
            </a:xfrm>
            <a:custGeom>
              <a:avLst/>
              <a:gdLst>
                <a:gd name="T0" fmla="*/ 3 w 63"/>
                <a:gd name="T1" fmla="*/ 38 h 71"/>
                <a:gd name="T2" fmla="*/ 4 w 63"/>
                <a:gd name="T3" fmla="*/ 26 h 71"/>
                <a:gd name="T4" fmla="*/ 25 w 63"/>
                <a:gd name="T5" fmla="*/ 4 h 71"/>
                <a:gd name="T6" fmla="*/ 38 w 63"/>
                <a:gd name="T7" fmla="*/ 4 h 71"/>
                <a:gd name="T8" fmla="*/ 60 w 63"/>
                <a:gd name="T9" fmla="*/ 26 h 71"/>
                <a:gd name="T10" fmla="*/ 60 w 63"/>
                <a:gd name="T11" fmla="*/ 38 h 71"/>
                <a:gd name="T12" fmla="*/ 58 w 63"/>
                <a:gd name="T13" fmla="*/ 38 h 71"/>
                <a:gd name="T14" fmla="*/ 58 w 63"/>
                <a:gd name="T15" fmla="*/ 59 h 71"/>
                <a:gd name="T16" fmla="*/ 43 w 63"/>
                <a:gd name="T17" fmla="*/ 71 h 71"/>
                <a:gd name="T18" fmla="*/ 38 w 63"/>
                <a:gd name="T19" fmla="*/ 71 h 71"/>
                <a:gd name="T20" fmla="*/ 38 w 63"/>
                <a:gd name="T21" fmla="*/ 53 h 71"/>
                <a:gd name="T22" fmla="*/ 35 w 63"/>
                <a:gd name="T23" fmla="*/ 50 h 71"/>
                <a:gd name="T24" fmla="*/ 28 w 63"/>
                <a:gd name="T25" fmla="*/ 50 h 71"/>
                <a:gd name="T26" fmla="*/ 25 w 63"/>
                <a:gd name="T27" fmla="*/ 53 h 71"/>
                <a:gd name="T28" fmla="*/ 25 w 63"/>
                <a:gd name="T29" fmla="*/ 71 h 71"/>
                <a:gd name="T30" fmla="*/ 22 w 63"/>
                <a:gd name="T31" fmla="*/ 71 h 71"/>
                <a:gd name="T32" fmla="*/ 5 w 63"/>
                <a:gd name="T33" fmla="*/ 59 h 71"/>
                <a:gd name="T34" fmla="*/ 5 w 63"/>
                <a:gd name="T35" fmla="*/ 38 h 71"/>
                <a:gd name="T36" fmla="*/ 3 w 63"/>
                <a:gd name="T37" fmla="*/ 3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71">
                  <a:moveTo>
                    <a:pt x="3" y="38"/>
                  </a:moveTo>
                  <a:cubicBezTo>
                    <a:pt x="0" y="34"/>
                    <a:pt x="0" y="29"/>
                    <a:pt x="4" y="26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9" y="0"/>
                    <a:pt x="34" y="0"/>
                    <a:pt x="38" y="4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3" y="29"/>
                    <a:pt x="63" y="34"/>
                    <a:pt x="60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67"/>
                    <a:pt x="51" y="71"/>
                    <a:pt x="43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1"/>
                    <a:pt x="37" y="50"/>
                    <a:pt x="35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6" y="50"/>
                    <a:pt x="25" y="51"/>
                    <a:pt x="25" y="53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13" y="71"/>
                    <a:pt x="5" y="67"/>
                    <a:pt x="5" y="59"/>
                  </a:cubicBezTo>
                  <a:cubicBezTo>
                    <a:pt x="5" y="38"/>
                    <a:pt x="5" y="38"/>
                    <a:pt x="5" y="38"/>
                  </a:cubicBezTo>
                  <a:lnTo>
                    <a:pt x="3" y="3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3" name="ïṥlïḓè"/>
            <p:cNvSpPr/>
            <p:nvPr/>
          </p:nvSpPr>
          <p:spPr bwMode="auto">
            <a:xfrm>
              <a:off x="3914343" y="3739653"/>
              <a:ext cx="20766" cy="10994"/>
            </a:xfrm>
            <a:custGeom>
              <a:avLst/>
              <a:gdLst>
                <a:gd name="T0" fmla="*/ 8 w 8"/>
                <a:gd name="T1" fmla="*/ 2 h 4"/>
                <a:gd name="T2" fmla="*/ 6 w 8"/>
                <a:gd name="T3" fmla="*/ 4 h 4"/>
                <a:gd name="T4" fmla="*/ 2 w 8"/>
                <a:gd name="T5" fmla="*/ 4 h 4"/>
                <a:gd name="T6" fmla="*/ 0 w 8"/>
                <a:gd name="T7" fmla="*/ 2 h 4"/>
                <a:gd name="T8" fmla="*/ 0 w 8"/>
                <a:gd name="T9" fmla="*/ 2 h 4"/>
                <a:gd name="T10" fmla="*/ 2 w 8"/>
                <a:gd name="T11" fmla="*/ 0 h 4"/>
                <a:gd name="T12" fmla="*/ 6 w 8"/>
                <a:gd name="T13" fmla="*/ 0 h 4"/>
                <a:gd name="T14" fmla="*/ 8 w 8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8" y="2"/>
                  </a:moveTo>
                  <a:cubicBezTo>
                    <a:pt x="8" y="3"/>
                    <a:pt x="7" y="4"/>
                    <a:pt x="6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4" name="îṩḻiḓe"/>
            <p:cNvSpPr/>
            <p:nvPr/>
          </p:nvSpPr>
          <p:spPr bwMode="auto">
            <a:xfrm>
              <a:off x="3876476" y="3677355"/>
              <a:ext cx="98944" cy="100166"/>
            </a:xfrm>
            <a:custGeom>
              <a:avLst/>
              <a:gdLst>
                <a:gd name="T0" fmla="*/ 35 w 39"/>
                <a:gd name="T1" fmla="*/ 0 h 40"/>
                <a:gd name="T2" fmla="*/ 4 w 39"/>
                <a:gd name="T3" fmla="*/ 0 h 40"/>
                <a:gd name="T4" fmla="*/ 0 w 39"/>
                <a:gd name="T5" fmla="*/ 3 h 40"/>
                <a:gd name="T6" fmla="*/ 0 w 39"/>
                <a:gd name="T7" fmla="*/ 36 h 40"/>
                <a:gd name="T8" fmla="*/ 4 w 39"/>
                <a:gd name="T9" fmla="*/ 40 h 40"/>
                <a:gd name="T10" fmla="*/ 35 w 39"/>
                <a:gd name="T11" fmla="*/ 40 h 40"/>
                <a:gd name="T12" fmla="*/ 39 w 39"/>
                <a:gd name="T13" fmla="*/ 36 h 40"/>
                <a:gd name="T14" fmla="*/ 39 w 39"/>
                <a:gd name="T15" fmla="*/ 3 h 40"/>
                <a:gd name="T16" fmla="*/ 35 w 39"/>
                <a:gd name="T17" fmla="*/ 0 h 40"/>
                <a:gd name="T18" fmla="*/ 34 w 39"/>
                <a:gd name="T19" fmla="*/ 34 h 40"/>
                <a:gd name="T20" fmla="*/ 32 w 39"/>
                <a:gd name="T21" fmla="*/ 35 h 40"/>
                <a:gd name="T22" fmla="*/ 7 w 39"/>
                <a:gd name="T23" fmla="*/ 35 h 40"/>
                <a:gd name="T24" fmla="*/ 5 w 39"/>
                <a:gd name="T25" fmla="*/ 34 h 40"/>
                <a:gd name="T26" fmla="*/ 5 w 39"/>
                <a:gd name="T27" fmla="*/ 24 h 40"/>
                <a:gd name="T28" fmla="*/ 7 w 39"/>
                <a:gd name="T29" fmla="*/ 22 h 40"/>
                <a:gd name="T30" fmla="*/ 32 w 39"/>
                <a:gd name="T31" fmla="*/ 22 h 40"/>
                <a:gd name="T32" fmla="*/ 34 w 39"/>
                <a:gd name="T33" fmla="*/ 24 h 40"/>
                <a:gd name="T34" fmla="*/ 34 w 39"/>
                <a:gd name="T35" fmla="*/ 34 h 40"/>
                <a:gd name="T36" fmla="*/ 34 w 39"/>
                <a:gd name="T37" fmla="*/ 16 h 40"/>
                <a:gd name="T38" fmla="*/ 32 w 39"/>
                <a:gd name="T39" fmla="*/ 18 h 40"/>
                <a:gd name="T40" fmla="*/ 7 w 39"/>
                <a:gd name="T41" fmla="*/ 18 h 40"/>
                <a:gd name="T42" fmla="*/ 5 w 39"/>
                <a:gd name="T43" fmla="*/ 16 h 40"/>
                <a:gd name="T44" fmla="*/ 5 w 39"/>
                <a:gd name="T45" fmla="*/ 6 h 40"/>
                <a:gd name="T46" fmla="*/ 7 w 39"/>
                <a:gd name="T47" fmla="*/ 4 h 40"/>
                <a:gd name="T48" fmla="*/ 32 w 39"/>
                <a:gd name="T49" fmla="*/ 4 h 40"/>
                <a:gd name="T50" fmla="*/ 34 w 39"/>
                <a:gd name="T51" fmla="*/ 6 h 40"/>
                <a:gd name="T52" fmla="*/ 34 w 39"/>
                <a:gd name="T53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" h="40">
                  <a:moveTo>
                    <a:pt x="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2" y="40"/>
                    <a:pt x="4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40"/>
                    <a:pt x="39" y="39"/>
                    <a:pt x="39" y="36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"/>
                    <a:pt x="37" y="0"/>
                    <a:pt x="35" y="0"/>
                  </a:cubicBezTo>
                  <a:close/>
                  <a:moveTo>
                    <a:pt x="34" y="34"/>
                  </a:moveTo>
                  <a:cubicBezTo>
                    <a:pt x="34" y="35"/>
                    <a:pt x="33" y="35"/>
                    <a:pt x="32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5" y="35"/>
                    <a:pt x="5" y="3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6" y="22"/>
                    <a:pt x="7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4" y="23"/>
                    <a:pt x="34" y="24"/>
                  </a:cubicBezTo>
                  <a:lnTo>
                    <a:pt x="34" y="34"/>
                  </a:lnTo>
                  <a:close/>
                  <a:moveTo>
                    <a:pt x="34" y="16"/>
                  </a:moveTo>
                  <a:cubicBezTo>
                    <a:pt x="34" y="17"/>
                    <a:pt x="33" y="18"/>
                    <a:pt x="32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5" y="17"/>
                    <a:pt x="5" y="1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5"/>
                    <a:pt x="34" y="6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5" name="iṥļíḑé"/>
            <p:cNvSpPr/>
            <p:nvPr/>
          </p:nvSpPr>
          <p:spPr bwMode="auto">
            <a:xfrm>
              <a:off x="3914343" y="3696899"/>
              <a:ext cx="20766" cy="9772"/>
            </a:xfrm>
            <a:custGeom>
              <a:avLst/>
              <a:gdLst>
                <a:gd name="T0" fmla="*/ 8 w 8"/>
                <a:gd name="T1" fmla="*/ 2 h 4"/>
                <a:gd name="T2" fmla="*/ 6 w 8"/>
                <a:gd name="T3" fmla="*/ 4 h 4"/>
                <a:gd name="T4" fmla="*/ 2 w 8"/>
                <a:gd name="T5" fmla="*/ 4 h 4"/>
                <a:gd name="T6" fmla="*/ 0 w 8"/>
                <a:gd name="T7" fmla="*/ 2 h 4"/>
                <a:gd name="T8" fmla="*/ 0 w 8"/>
                <a:gd name="T9" fmla="*/ 2 h 4"/>
                <a:gd name="T10" fmla="*/ 2 w 8"/>
                <a:gd name="T11" fmla="*/ 0 h 4"/>
                <a:gd name="T12" fmla="*/ 6 w 8"/>
                <a:gd name="T13" fmla="*/ 0 h 4"/>
                <a:gd name="T14" fmla="*/ 8 w 8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8" y="2"/>
                  </a:moveTo>
                  <a:cubicBezTo>
                    <a:pt x="8" y="3"/>
                    <a:pt x="7" y="4"/>
                    <a:pt x="6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6" name="íşľidê"/>
            <p:cNvSpPr/>
            <p:nvPr/>
          </p:nvSpPr>
          <p:spPr bwMode="auto">
            <a:xfrm>
              <a:off x="4373639" y="3917997"/>
              <a:ext cx="91615" cy="87950"/>
            </a:xfrm>
            <a:custGeom>
              <a:avLst/>
              <a:gdLst>
                <a:gd name="T0" fmla="*/ 2 w 36"/>
                <a:gd name="T1" fmla="*/ 34 h 35"/>
                <a:gd name="T2" fmla="*/ 6 w 36"/>
                <a:gd name="T3" fmla="*/ 35 h 35"/>
                <a:gd name="T4" fmla="*/ 12 w 36"/>
                <a:gd name="T5" fmla="*/ 33 h 35"/>
                <a:gd name="T6" fmla="*/ 33 w 36"/>
                <a:gd name="T7" fmla="*/ 9 h 35"/>
                <a:gd name="T8" fmla="*/ 35 w 36"/>
                <a:gd name="T9" fmla="*/ 1 h 35"/>
                <a:gd name="T10" fmla="*/ 33 w 36"/>
                <a:gd name="T11" fmla="*/ 0 h 35"/>
                <a:gd name="T12" fmla="*/ 27 w 36"/>
                <a:gd name="T13" fmla="*/ 3 h 35"/>
                <a:gd name="T14" fmla="*/ 3 w 36"/>
                <a:gd name="T15" fmla="*/ 24 h 35"/>
                <a:gd name="T16" fmla="*/ 2 w 36"/>
                <a:gd name="T17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" y="34"/>
                  </a:moveTo>
                  <a:cubicBezTo>
                    <a:pt x="4" y="35"/>
                    <a:pt x="5" y="35"/>
                    <a:pt x="6" y="35"/>
                  </a:cubicBezTo>
                  <a:cubicBezTo>
                    <a:pt x="8" y="35"/>
                    <a:pt x="10" y="34"/>
                    <a:pt x="12" y="33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6"/>
                    <a:pt x="36" y="3"/>
                    <a:pt x="35" y="1"/>
                  </a:cubicBezTo>
                  <a:cubicBezTo>
                    <a:pt x="34" y="1"/>
                    <a:pt x="33" y="0"/>
                    <a:pt x="33" y="0"/>
                  </a:cubicBezTo>
                  <a:cubicBezTo>
                    <a:pt x="31" y="0"/>
                    <a:pt x="29" y="2"/>
                    <a:pt x="27" y="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7"/>
                    <a:pt x="0" y="31"/>
                    <a:pt x="2" y="3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7" name="íṥ1îďê"/>
            <p:cNvSpPr/>
            <p:nvPr/>
          </p:nvSpPr>
          <p:spPr bwMode="auto">
            <a:xfrm>
              <a:off x="4255151" y="3878908"/>
              <a:ext cx="164907" cy="193002"/>
            </a:xfrm>
            <a:custGeom>
              <a:avLst/>
              <a:gdLst>
                <a:gd name="T0" fmla="*/ 60 w 65"/>
                <a:gd name="T1" fmla="*/ 49 h 76"/>
                <a:gd name="T2" fmla="*/ 55 w 65"/>
                <a:gd name="T3" fmla="*/ 52 h 76"/>
                <a:gd name="T4" fmla="*/ 56 w 65"/>
                <a:gd name="T5" fmla="*/ 53 h 76"/>
                <a:gd name="T6" fmla="*/ 53 w 65"/>
                <a:gd name="T7" fmla="*/ 58 h 76"/>
                <a:gd name="T8" fmla="*/ 54 w 65"/>
                <a:gd name="T9" fmla="*/ 61 h 76"/>
                <a:gd name="T10" fmla="*/ 46 w 65"/>
                <a:gd name="T11" fmla="*/ 69 h 76"/>
                <a:gd name="T12" fmla="*/ 38 w 65"/>
                <a:gd name="T13" fmla="*/ 64 h 76"/>
                <a:gd name="T14" fmla="*/ 38 w 65"/>
                <a:gd name="T15" fmla="*/ 64 h 76"/>
                <a:gd name="T16" fmla="*/ 24 w 65"/>
                <a:gd name="T17" fmla="*/ 58 h 76"/>
                <a:gd name="T18" fmla="*/ 24 w 65"/>
                <a:gd name="T19" fmla="*/ 57 h 76"/>
                <a:gd name="T20" fmla="*/ 25 w 65"/>
                <a:gd name="T21" fmla="*/ 56 h 76"/>
                <a:gd name="T22" fmla="*/ 26 w 65"/>
                <a:gd name="T23" fmla="*/ 56 h 76"/>
                <a:gd name="T24" fmla="*/ 27 w 65"/>
                <a:gd name="T25" fmla="*/ 57 h 76"/>
                <a:gd name="T26" fmla="*/ 34 w 65"/>
                <a:gd name="T27" fmla="*/ 51 h 76"/>
                <a:gd name="T28" fmla="*/ 45 w 65"/>
                <a:gd name="T29" fmla="*/ 42 h 76"/>
                <a:gd name="T30" fmla="*/ 46 w 65"/>
                <a:gd name="T31" fmla="*/ 43 h 76"/>
                <a:gd name="T32" fmla="*/ 46 w 65"/>
                <a:gd name="T33" fmla="*/ 43 h 76"/>
                <a:gd name="T34" fmla="*/ 47 w 65"/>
                <a:gd name="T35" fmla="*/ 41 h 76"/>
                <a:gd name="T36" fmla="*/ 45 w 65"/>
                <a:gd name="T37" fmla="*/ 35 h 76"/>
                <a:gd name="T38" fmla="*/ 48 w 65"/>
                <a:gd name="T39" fmla="*/ 25 h 76"/>
                <a:gd name="T40" fmla="*/ 46 w 65"/>
                <a:gd name="T41" fmla="*/ 3 h 76"/>
                <a:gd name="T42" fmla="*/ 36 w 65"/>
                <a:gd name="T43" fmla="*/ 0 h 76"/>
                <a:gd name="T44" fmla="*/ 0 w 65"/>
                <a:gd name="T45" fmla="*/ 42 h 76"/>
                <a:gd name="T46" fmla="*/ 37 w 65"/>
                <a:gd name="T47" fmla="*/ 76 h 76"/>
                <a:gd name="T48" fmla="*/ 65 w 65"/>
                <a:gd name="T49" fmla="*/ 62 h 76"/>
                <a:gd name="T50" fmla="*/ 60 w 65"/>
                <a:gd name="T51" fmla="*/ 49 h 76"/>
                <a:gd name="T52" fmla="*/ 34 w 65"/>
                <a:gd name="T53" fmla="*/ 13 h 76"/>
                <a:gd name="T54" fmla="*/ 40 w 65"/>
                <a:gd name="T55" fmla="*/ 19 h 76"/>
                <a:gd name="T56" fmla="*/ 34 w 65"/>
                <a:gd name="T57" fmla="*/ 24 h 76"/>
                <a:gd name="T58" fmla="*/ 29 w 65"/>
                <a:gd name="T59" fmla="*/ 19 h 76"/>
                <a:gd name="T60" fmla="*/ 34 w 65"/>
                <a:gd name="T61" fmla="*/ 13 h 76"/>
                <a:gd name="T62" fmla="*/ 19 w 65"/>
                <a:gd name="T63" fmla="*/ 24 h 76"/>
                <a:gd name="T64" fmla="*/ 25 w 65"/>
                <a:gd name="T65" fmla="*/ 31 h 76"/>
                <a:gd name="T66" fmla="*/ 19 w 65"/>
                <a:gd name="T67" fmla="*/ 37 h 76"/>
                <a:gd name="T68" fmla="*/ 13 w 65"/>
                <a:gd name="T69" fmla="*/ 31 h 76"/>
                <a:gd name="T70" fmla="*/ 19 w 65"/>
                <a:gd name="T71" fmla="*/ 24 h 76"/>
                <a:gd name="T72" fmla="*/ 18 w 65"/>
                <a:gd name="T73" fmla="*/ 60 h 76"/>
                <a:gd name="T74" fmla="*/ 11 w 65"/>
                <a:gd name="T75" fmla="*/ 53 h 76"/>
                <a:gd name="T76" fmla="*/ 18 w 65"/>
                <a:gd name="T77" fmla="*/ 45 h 76"/>
                <a:gd name="T78" fmla="*/ 25 w 65"/>
                <a:gd name="T79" fmla="*/ 53 h 76"/>
                <a:gd name="T80" fmla="*/ 18 w 65"/>
                <a:gd name="T81" fmla="*/ 6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76">
                  <a:moveTo>
                    <a:pt x="60" y="49"/>
                  </a:moveTo>
                  <a:cubicBezTo>
                    <a:pt x="58" y="51"/>
                    <a:pt x="57" y="51"/>
                    <a:pt x="55" y="52"/>
                  </a:cubicBezTo>
                  <a:cubicBezTo>
                    <a:pt x="56" y="52"/>
                    <a:pt x="56" y="53"/>
                    <a:pt x="56" y="53"/>
                  </a:cubicBezTo>
                  <a:cubicBezTo>
                    <a:pt x="55" y="55"/>
                    <a:pt x="54" y="56"/>
                    <a:pt x="53" y="58"/>
                  </a:cubicBezTo>
                  <a:cubicBezTo>
                    <a:pt x="54" y="59"/>
                    <a:pt x="54" y="60"/>
                    <a:pt x="54" y="61"/>
                  </a:cubicBezTo>
                  <a:cubicBezTo>
                    <a:pt x="54" y="65"/>
                    <a:pt x="50" y="69"/>
                    <a:pt x="46" y="69"/>
                  </a:cubicBezTo>
                  <a:cubicBezTo>
                    <a:pt x="42" y="69"/>
                    <a:pt x="40" y="67"/>
                    <a:pt x="38" y="64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25" y="62"/>
                    <a:pt x="24" y="60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4" y="57"/>
                    <a:pt x="25" y="56"/>
                    <a:pt x="25" y="56"/>
                  </a:cubicBezTo>
                  <a:cubicBezTo>
                    <a:pt x="25" y="56"/>
                    <a:pt x="26" y="56"/>
                    <a:pt x="26" y="56"/>
                  </a:cubicBezTo>
                  <a:cubicBezTo>
                    <a:pt x="26" y="56"/>
                    <a:pt x="26" y="57"/>
                    <a:pt x="27" y="57"/>
                  </a:cubicBezTo>
                  <a:cubicBezTo>
                    <a:pt x="30" y="57"/>
                    <a:pt x="33" y="56"/>
                    <a:pt x="34" y="51"/>
                  </a:cubicBezTo>
                  <a:cubicBezTo>
                    <a:pt x="36" y="44"/>
                    <a:pt x="42" y="42"/>
                    <a:pt x="45" y="42"/>
                  </a:cubicBezTo>
                  <a:cubicBezTo>
                    <a:pt x="45" y="42"/>
                    <a:pt x="46" y="42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7" y="42"/>
                    <a:pt x="47" y="41"/>
                  </a:cubicBezTo>
                  <a:cubicBezTo>
                    <a:pt x="46" y="40"/>
                    <a:pt x="45" y="38"/>
                    <a:pt x="45" y="35"/>
                  </a:cubicBezTo>
                  <a:cubicBezTo>
                    <a:pt x="45" y="32"/>
                    <a:pt x="46" y="29"/>
                    <a:pt x="48" y="25"/>
                  </a:cubicBezTo>
                  <a:cubicBezTo>
                    <a:pt x="53" y="16"/>
                    <a:pt x="55" y="10"/>
                    <a:pt x="46" y="3"/>
                  </a:cubicBezTo>
                  <a:cubicBezTo>
                    <a:pt x="44" y="1"/>
                    <a:pt x="40" y="0"/>
                    <a:pt x="36" y="0"/>
                  </a:cubicBezTo>
                  <a:cubicBezTo>
                    <a:pt x="21" y="0"/>
                    <a:pt x="0" y="16"/>
                    <a:pt x="0" y="42"/>
                  </a:cubicBezTo>
                  <a:cubicBezTo>
                    <a:pt x="0" y="67"/>
                    <a:pt x="20" y="76"/>
                    <a:pt x="37" y="76"/>
                  </a:cubicBezTo>
                  <a:cubicBezTo>
                    <a:pt x="52" y="76"/>
                    <a:pt x="65" y="69"/>
                    <a:pt x="65" y="62"/>
                  </a:cubicBezTo>
                  <a:cubicBezTo>
                    <a:pt x="65" y="54"/>
                    <a:pt x="63" y="51"/>
                    <a:pt x="60" y="49"/>
                  </a:cubicBezTo>
                  <a:close/>
                  <a:moveTo>
                    <a:pt x="34" y="13"/>
                  </a:moveTo>
                  <a:cubicBezTo>
                    <a:pt x="37" y="13"/>
                    <a:pt x="40" y="16"/>
                    <a:pt x="40" y="19"/>
                  </a:cubicBezTo>
                  <a:cubicBezTo>
                    <a:pt x="40" y="22"/>
                    <a:pt x="37" y="24"/>
                    <a:pt x="34" y="24"/>
                  </a:cubicBezTo>
                  <a:cubicBezTo>
                    <a:pt x="31" y="24"/>
                    <a:pt x="29" y="22"/>
                    <a:pt x="29" y="19"/>
                  </a:cubicBezTo>
                  <a:cubicBezTo>
                    <a:pt x="29" y="16"/>
                    <a:pt x="31" y="13"/>
                    <a:pt x="34" y="13"/>
                  </a:cubicBezTo>
                  <a:close/>
                  <a:moveTo>
                    <a:pt x="19" y="24"/>
                  </a:moveTo>
                  <a:cubicBezTo>
                    <a:pt x="23" y="24"/>
                    <a:pt x="25" y="27"/>
                    <a:pt x="25" y="31"/>
                  </a:cubicBezTo>
                  <a:cubicBezTo>
                    <a:pt x="25" y="34"/>
                    <a:pt x="23" y="37"/>
                    <a:pt x="19" y="37"/>
                  </a:cubicBezTo>
                  <a:cubicBezTo>
                    <a:pt x="16" y="37"/>
                    <a:pt x="13" y="34"/>
                    <a:pt x="13" y="31"/>
                  </a:cubicBezTo>
                  <a:cubicBezTo>
                    <a:pt x="13" y="27"/>
                    <a:pt x="16" y="24"/>
                    <a:pt x="19" y="24"/>
                  </a:cubicBezTo>
                  <a:close/>
                  <a:moveTo>
                    <a:pt x="18" y="60"/>
                  </a:moveTo>
                  <a:cubicBezTo>
                    <a:pt x="14" y="60"/>
                    <a:pt x="11" y="57"/>
                    <a:pt x="11" y="53"/>
                  </a:cubicBezTo>
                  <a:cubicBezTo>
                    <a:pt x="11" y="49"/>
                    <a:pt x="14" y="45"/>
                    <a:pt x="18" y="45"/>
                  </a:cubicBezTo>
                  <a:cubicBezTo>
                    <a:pt x="22" y="45"/>
                    <a:pt x="25" y="49"/>
                    <a:pt x="25" y="53"/>
                  </a:cubicBezTo>
                  <a:cubicBezTo>
                    <a:pt x="25" y="57"/>
                    <a:pt x="22" y="60"/>
                    <a:pt x="18" y="6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8" name="íş1iḓê"/>
            <p:cNvSpPr/>
            <p:nvPr/>
          </p:nvSpPr>
          <p:spPr bwMode="auto">
            <a:xfrm>
              <a:off x="4318671" y="3991289"/>
              <a:ext cx="73292" cy="45197"/>
            </a:xfrm>
            <a:custGeom>
              <a:avLst/>
              <a:gdLst>
                <a:gd name="T0" fmla="*/ 23 w 29"/>
                <a:gd name="T1" fmla="*/ 6 h 18"/>
                <a:gd name="T2" fmla="*/ 21 w 29"/>
                <a:gd name="T3" fmla="*/ 1 h 18"/>
                <a:gd name="T4" fmla="*/ 20 w 29"/>
                <a:gd name="T5" fmla="*/ 0 h 18"/>
                <a:gd name="T6" fmla="*/ 11 w 29"/>
                <a:gd name="T7" fmla="*/ 7 h 18"/>
                <a:gd name="T8" fmla="*/ 2 w 29"/>
                <a:gd name="T9" fmla="*/ 14 h 18"/>
                <a:gd name="T10" fmla="*/ 0 w 29"/>
                <a:gd name="T11" fmla="*/ 14 h 18"/>
                <a:gd name="T12" fmla="*/ 13 w 29"/>
                <a:gd name="T13" fmla="*/ 18 h 18"/>
                <a:gd name="T14" fmla="*/ 16 w 29"/>
                <a:gd name="T15" fmla="*/ 18 h 18"/>
                <a:gd name="T16" fmla="*/ 29 w 29"/>
                <a:gd name="T17" fmla="*/ 9 h 18"/>
                <a:gd name="T18" fmla="*/ 28 w 29"/>
                <a:gd name="T19" fmla="*/ 8 h 18"/>
                <a:gd name="T20" fmla="*/ 23 w 29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8">
                  <a:moveTo>
                    <a:pt x="23" y="6"/>
                  </a:moveTo>
                  <a:cubicBezTo>
                    <a:pt x="22" y="5"/>
                    <a:pt x="21" y="3"/>
                    <a:pt x="21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3" y="0"/>
                    <a:pt x="11" y="7"/>
                  </a:cubicBezTo>
                  <a:cubicBezTo>
                    <a:pt x="9" y="13"/>
                    <a:pt x="4" y="14"/>
                    <a:pt x="2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4"/>
                    <a:pt x="0" y="16"/>
                    <a:pt x="13" y="18"/>
                  </a:cubicBezTo>
                  <a:cubicBezTo>
                    <a:pt x="14" y="18"/>
                    <a:pt x="15" y="18"/>
                    <a:pt x="16" y="18"/>
                  </a:cubicBezTo>
                  <a:cubicBezTo>
                    <a:pt x="26" y="18"/>
                    <a:pt x="29" y="9"/>
                    <a:pt x="29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4" y="7"/>
                    <a:pt x="23" y="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9" name="íṩļîďé"/>
            <p:cNvSpPr/>
            <p:nvPr/>
          </p:nvSpPr>
          <p:spPr bwMode="auto">
            <a:xfrm>
              <a:off x="8429126" y="2883359"/>
              <a:ext cx="30539" cy="28096"/>
            </a:xfrm>
            <a:custGeom>
              <a:avLst/>
              <a:gdLst>
                <a:gd name="T0" fmla="*/ 3 w 12"/>
                <a:gd name="T1" fmla="*/ 2 h 11"/>
                <a:gd name="T2" fmla="*/ 0 w 12"/>
                <a:gd name="T3" fmla="*/ 0 h 11"/>
                <a:gd name="T4" fmla="*/ 0 w 12"/>
                <a:gd name="T5" fmla="*/ 2 h 11"/>
                <a:gd name="T6" fmla="*/ 0 w 12"/>
                <a:gd name="T7" fmla="*/ 8 h 11"/>
                <a:gd name="T8" fmla="*/ 4 w 12"/>
                <a:gd name="T9" fmla="*/ 11 h 11"/>
                <a:gd name="T10" fmla="*/ 10 w 12"/>
                <a:gd name="T11" fmla="*/ 11 h 11"/>
                <a:gd name="T12" fmla="*/ 12 w 12"/>
                <a:gd name="T13" fmla="*/ 11 h 11"/>
                <a:gd name="T14" fmla="*/ 10 w 12"/>
                <a:gd name="T15" fmla="*/ 9 h 11"/>
                <a:gd name="T16" fmla="*/ 3 w 12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1" y="11"/>
                    <a:pt x="11" y="10"/>
                    <a:pt x="10" y="9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0" name="îṥľíḑè"/>
            <p:cNvSpPr/>
            <p:nvPr/>
          </p:nvSpPr>
          <p:spPr bwMode="auto">
            <a:xfrm>
              <a:off x="8338733" y="3048266"/>
              <a:ext cx="136812" cy="30539"/>
            </a:xfrm>
            <a:custGeom>
              <a:avLst/>
              <a:gdLst>
                <a:gd name="T0" fmla="*/ 4 w 54"/>
                <a:gd name="T1" fmla="*/ 12 h 12"/>
                <a:gd name="T2" fmla="*/ 50 w 54"/>
                <a:gd name="T3" fmla="*/ 12 h 12"/>
                <a:gd name="T4" fmla="*/ 54 w 54"/>
                <a:gd name="T5" fmla="*/ 8 h 12"/>
                <a:gd name="T6" fmla="*/ 54 w 54"/>
                <a:gd name="T7" fmla="*/ 6 h 12"/>
                <a:gd name="T8" fmla="*/ 54 w 54"/>
                <a:gd name="T9" fmla="*/ 0 h 12"/>
                <a:gd name="T10" fmla="*/ 48 w 54"/>
                <a:gd name="T11" fmla="*/ 0 h 12"/>
                <a:gd name="T12" fmla="*/ 6 w 54"/>
                <a:gd name="T13" fmla="*/ 0 h 12"/>
                <a:gd name="T14" fmla="*/ 0 w 54"/>
                <a:gd name="T15" fmla="*/ 0 h 12"/>
                <a:gd name="T16" fmla="*/ 0 w 54"/>
                <a:gd name="T17" fmla="*/ 6 h 12"/>
                <a:gd name="T18" fmla="*/ 0 w 54"/>
                <a:gd name="T19" fmla="*/ 8 h 12"/>
                <a:gd name="T20" fmla="*/ 4 w 54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2">
                  <a:moveTo>
                    <a:pt x="4" y="12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2" y="12"/>
                    <a:pt x="54" y="10"/>
                    <a:pt x="54" y="8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2" y="0"/>
                    <a:pt x="50" y="0"/>
                    <a:pt x="4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1" name="i$1ïḓê"/>
            <p:cNvSpPr/>
            <p:nvPr/>
          </p:nvSpPr>
          <p:spPr bwMode="auto">
            <a:xfrm>
              <a:off x="8338733" y="2970088"/>
              <a:ext cx="136812" cy="68406"/>
            </a:xfrm>
            <a:custGeom>
              <a:avLst/>
              <a:gdLst>
                <a:gd name="T0" fmla="*/ 50 w 54"/>
                <a:gd name="T1" fmla="*/ 0 h 27"/>
                <a:gd name="T2" fmla="*/ 4 w 54"/>
                <a:gd name="T3" fmla="*/ 0 h 27"/>
                <a:gd name="T4" fmla="*/ 0 w 54"/>
                <a:gd name="T5" fmla="*/ 4 h 27"/>
                <a:gd name="T6" fmla="*/ 0 w 54"/>
                <a:gd name="T7" fmla="*/ 22 h 27"/>
                <a:gd name="T8" fmla="*/ 0 w 54"/>
                <a:gd name="T9" fmla="*/ 27 h 27"/>
                <a:gd name="T10" fmla="*/ 6 w 54"/>
                <a:gd name="T11" fmla="*/ 27 h 27"/>
                <a:gd name="T12" fmla="*/ 48 w 54"/>
                <a:gd name="T13" fmla="*/ 27 h 27"/>
                <a:gd name="T14" fmla="*/ 54 w 54"/>
                <a:gd name="T15" fmla="*/ 27 h 27"/>
                <a:gd name="T16" fmla="*/ 54 w 54"/>
                <a:gd name="T17" fmla="*/ 22 h 27"/>
                <a:gd name="T18" fmla="*/ 54 w 54"/>
                <a:gd name="T19" fmla="*/ 4 h 27"/>
                <a:gd name="T20" fmla="*/ 50 w 54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27">
                  <a:moveTo>
                    <a:pt x="5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4" y="27"/>
                    <a:pt x="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7"/>
                    <a:pt x="52" y="27"/>
                    <a:pt x="54" y="27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50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2" name="ïṧľíḍe"/>
            <p:cNvSpPr/>
            <p:nvPr/>
          </p:nvSpPr>
          <p:spPr bwMode="auto">
            <a:xfrm>
              <a:off x="8299643" y="2970088"/>
              <a:ext cx="30539" cy="87950"/>
            </a:xfrm>
            <a:custGeom>
              <a:avLst/>
              <a:gdLst>
                <a:gd name="T0" fmla="*/ 11 w 12"/>
                <a:gd name="T1" fmla="*/ 30 h 35"/>
                <a:gd name="T2" fmla="*/ 11 w 12"/>
                <a:gd name="T3" fmla="*/ 28 h 35"/>
                <a:gd name="T4" fmla="*/ 11 w 12"/>
                <a:gd name="T5" fmla="*/ 22 h 35"/>
                <a:gd name="T6" fmla="*/ 11 w 12"/>
                <a:gd name="T7" fmla="*/ 4 h 35"/>
                <a:gd name="T8" fmla="*/ 12 w 12"/>
                <a:gd name="T9" fmla="*/ 0 h 35"/>
                <a:gd name="T10" fmla="*/ 11 w 12"/>
                <a:gd name="T11" fmla="*/ 0 h 35"/>
                <a:gd name="T12" fmla="*/ 2 w 12"/>
                <a:gd name="T13" fmla="*/ 3 h 35"/>
                <a:gd name="T14" fmla="*/ 0 w 12"/>
                <a:gd name="T15" fmla="*/ 12 h 35"/>
                <a:gd name="T16" fmla="*/ 0 w 12"/>
                <a:gd name="T17" fmla="*/ 31 h 35"/>
                <a:gd name="T18" fmla="*/ 3 w 12"/>
                <a:gd name="T19" fmla="*/ 35 h 35"/>
                <a:gd name="T20" fmla="*/ 11 w 12"/>
                <a:gd name="T21" fmla="*/ 35 h 35"/>
                <a:gd name="T22" fmla="*/ 11 w 12"/>
                <a:gd name="T2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35">
                  <a:moveTo>
                    <a:pt x="11" y="30"/>
                  </a:moveTo>
                  <a:cubicBezTo>
                    <a:pt x="11" y="29"/>
                    <a:pt x="11" y="29"/>
                    <a:pt x="11" y="28"/>
                  </a:cubicBezTo>
                  <a:cubicBezTo>
                    <a:pt x="11" y="27"/>
                    <a:pt x="11" y="24"/>
                    <a:pt x="11" y="2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2" y="2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3" y="2"/>
                    <a:pt x="2" y="3"/>
                  </a:cubicBezTo>
                  <a:cubicBezTo>
                    <a:pt x="1" y="4"/>
                    <a:pt x="0" y="8"/>
                    <a:pt x="0" y="1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1" y="35"/>
                    <a:pt x="3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3"/>
                    <a:pt x="11" y="31"/>
                    <a:pt x="11" y="3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3" name="íšļiḓê"/>
            <p:cNvSpPr/>
            <p:nvPr/>
          </p:nvSpPr>
          <p:spPr bwMode="auto">
            <a:xfrm>
              <a:off x="8480430" y="2970088"/>
              <a:ext cx="32982" cy="87950"/>
            </a:xfrm>
            <a:custGeom>
              <a:avLst/>
              <a:gdLst>
                <a:gd name="T0" fmla="*/ 10 w 13"/>
                <a:gd name="T1" fmla="*/ 3 h 35"/>
                <a:gd name="T2" fmla="*/ 2 w 13"/>
                <a:gd name="T3" fmla="*/ 0 h 35"/>
                <a:gd name="T4" fmla="*/ 0 w 13"/>
                <a:gd name="T5" fmla="*/ 0 h 35"/>
                <a:gd name="T6" fmla="*/ 2 w 13"/>
                <a:gd name="T7" fmla="*/ 4 h 35"/>
                <a:gd name="T8" fmla="*/ 2 w 13"/>
                <a:gd name="T9" fmla="*/ 22 h 35"/>
                <a:gd name="T10" fmla="*/ 2 w 13"/>
                <a:gd name="T11" fmla="*/ 28 h 35"/>
                <a:gd name="T12" fmla="*/ 2 w 13"/>
                <a:gd name="T13" fmla="*/ 30 h 35"/>
                <a:gd name="T14" fmla="*/ 2 w 13"/>
                <a:gd name="T15" fmla="*/ 35 h 35"/>
                <a:gd name="T16" fmla="*/ 9 w 13"/>
                <a:gd name="T17" fmla="*/ 35 h 35"/>
                <a:gd name="T18" fmla="*/ 13 w 13"/>
                <a:gd name="T19" fmla="*/ 31 h 35"/>
                <a:gd name="T20" fmla="*/ 13 w 13"/>
                <a:gd name="T21" fmla="*/ 12 h 35"/>
                <a:gd name="T22" fmla="*/ 10 w 13"/>
                <a:gd name="T2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5">
                  <a:moveTo>
                    <a:pt x="10" y="3"/>
                  </a:moveTo>
                  <a:cubicBezTo>
                    <a:pt x="9" y="2"/>
                    <a:pt x="5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4"/>
                    <a:pt x="2" y="27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1"/>
                    <a:pt x="2" y="33"/>
                    <a:pt x="2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35"/>
                    <a:pt x="13" y="33"/>
                    <a:pt x="13" y="3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8"/>
                    <a:pt x="11" y="4"/>
                    <a:pt x="10" y="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4" name="ïšḷîde"/>
            <p:cNvSpPr/>
            <p:nvPr/>
          </p:nvSpPr>
          <p:spPr bwMode="auto">
            <a:xfrm>
              <a:off x="8348505" y="2878473"/>
              <a:ext cx="116046" cy="83064"/>
            </a:xfrm>
            <a:custGeom>
              <a:avLst/>
              <a:gdLst>
                <a:gd name="T0" fmla="*/ 46 w 46"/>
                <a:gd name="T1" fmla="*/ 33 h 33"/>
                <a:gd name="T2" fmla="*/ 46 w 46"/>
                <a:gd name="T3" fmla="*/ 24 h 33"/>
                <a:gd name="T4" fmla="*/ 46 w 46"/>
                <a:gd name="T5" fmla="*/ 17 h 33"/>
                <a:gd name="T6" fmla="*/ 42 w 46"/>
                <a:gd name="T7" fmla="*/ 17 h 33"/>
                <a:gd name="T8" fmla="*/ 36 w 46"/>
                <a:gd name="T9" fmla="*/ 17 h 33"/>
                <a:gd name="T10" fmla="*/ 29 w 46"/>
                <a:gd name="T11" fmla="*/ 10 h 33"/>
                <a:gd name="T12" fmla="*/ 29 w 46"/>
                <a:gd name="T13" fmla="*/ 4 h 33"/>
                <a:gd name="T14" fmla="*/ 29 w 46"/>
                <a:gd name="T15" fmla="*/ 0 h 33"/>
                <a:gd name="T16" fmla="*/ 22 w 46"/>
                <a:gd name="T17" fmla="*/ 0 h 33"/>
                <a:gd name="T18" fmla="*/ 4 w 46"/>
                <a:gd name="T19" fmla="*/ 0 h 33"/>
                <a:gd name="T20" fmla="*/ 0 w 46"/>
                <a:gd name="T21" fmla="*/ 4 h 33"/>
                <a:gd name="T22" fmla="*/ 0 w 46"/>
                <a:gd name="T23" fmla="*/ 33 h 33"/>
                <a:gd name="T24" fmla="*/ 46 w 46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33">
                  <a:moveTo>
                    <a:pt x="46" y="33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7"/>
                    <a:pt x="43" y="17"/>
                    <a:pt x="42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17"/>
                    <a:pt x="29" y="14"/>
                    <a:pt x="29" y="1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9" y="1"/>
                    <a:pt x="2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46" y="3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5" name="iṧ1ïḑé"/>
            <p:cNvSpPr/>
            <p:nvPr/>
          </p:nvSpPr>
          <p:spPr bwMode="auto">
            <a:xfrm>
              <a:off x="4884240" y="4371185"/>
              <a:ext cx="42754" cy="23209"/>
            </a:xfrm>
            <a:custGeom>
              <a:avLst/>
              <a:gdLst>
                <a:gd name="T0" fmla="*/ 9 w 17"/>
                <a:gd name="T1" fmla="*/ 3 h 9"/>
                <a:gd name="T2" fmla="*/ 15 w 17"/>
                <a:gd name="T3" fmla="*/ 9 h 9"/>
                <a:gd name="T4" fmla="*/ 15 w 17"/>
                <a:gd name="T5" fmla="*/ 9 h 9"/>
                <a:gd name="T6" fmla="*/ 17 w 17"/>
                <a:gd name="T7" fmla="*/ 8 h 9"/>
                <a:gd name="T8" fmla="*/ 9 w 17"/>
                <a:gd name="T9" fmla="*/ 0 h 9"/>
                <a:gd name="T10" fmla="*/ 0 w 17"/>
                <a:gd name="T11" fmla="*/ 8 h 9"/>
                <a:gd name="T12" fmla="*/ 2 w 17"/>
                <a:gd name="T13" fmla="*/ 9 h 9"/>
                <a:gd name="T14" fmla="*/ 2 w 17"/>
                <a:gd name="T15" fmla="*/ 9 h 9"/>
                <a:gd name="T16" fmla="*/ 9 w 17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9" y="3"/>
                  </a:moveTo>
                  <a:cubicBezTo>
                    <a:pt x="12" y="3"/>
                    <a:pt x="15" y="6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1" y="4"/>
                    <a:pt x="0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6"/>
                    <a:pt x="5" y="3"/>
                    <a:pt x="9" y="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6" name="íşḻïḑé"/>
            <p:cNvSpPr/>
            <p:nvPr/>
          </p:nvSpPr>
          <p:spPr bwMode="auto">
            <a:xfrm>
              <a:off x="4858588" y="4343090"/>
              <a:ext cx="94058" cy="42754"/>
            </a:xfrm>
            <a:custGeom>
              <a:avLst/>
              <a:gdLst>
                <a:gd name="T0" fmla="*/ 18 w 37"/>
                <a:gd name="T1" fmla="*/ 0 h 17"/>
                <a:gd name="T2" fmla="*/ 0 w 37"/>
                <a:gd name="T3" fmla="*/ 15 h 17"/>
                <a:gd name="T4" fmla="*/ 5 w 37"/>
                <a:gd name="T5" fmla="*/ 17 h 17"/>
                <a:gd name="T6" fmla="*/ 5 w 37"/>
                <a:gd name="T7" fmla="*/ 17 h 17"/>
                <a:gd name="T8" fmla="*/ 18 w 37"/>
                <a:gd name="T9" fmla="*/ 6 h 17"/>
                <a:gd name="T10" fmla="*/ 31 w 37"/>
                <a:gd name="T11" fmla="*/ 17 h 17"/>
                <a:gd name="T12" fmla="*/ 32 w 37"/>
                <a:gd name="T13" fmla="*/ 17 h 17"/>
                <a:gd name="T14" fmla="*/ 37 w 37"/>
                <a:gd name="T15" fmla="*/ 15 h 17"/>
                <a:gd name="T16" fmla="*/ 18 w 3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7">
                  <a:moveTo>
                    <a:pt x="18" y="0"/>
                  </a:moveTo>
                  <a:cubicBezTo>
                    <a:pt x="9" y="0"/>
                    <a:pt x="2" y="7"/>
                    <a:pt x="0" y="15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1"/>
                    <a:pt x="11" y="6"/>
                    <a:pt x="18" y="6"/>
                  </a:cubicBezTo>
                  <a:cubicBezTo>
                    <a:pt x="25" y="6"/>
                    <a:pt x="31" y="11"/>
                    <a:pt x="31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5" y="7"/>
                    <a:pt x="28" y="0"/>
                    <a:pt x="18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7" name="îŝ1íḍê"/>
            <p:cNvSpPr/>
            <p:nvPr/>
          </p:nvSpPr>
          <p:spPr bwMode="auto">
            <a:xfrm>
              <a:off x="4828049" y="4305222"/>
              <a:ext cx="157578" cy="75735"/>
            </a:xfrm>
            <a:custGeom>
              <a:avLst/>
              <a:gdLst>
                <a:gd name="T0" fmla="*/ 31 w 62"/>
                <a:gd name="T1" fmla="*/ 0 h 30"/>
                <a:gd name="T2" fmla="*/ 0 w 62"/>
                <a:gd name="T3" fmla="*/ 26 h 30"/>
                <a:gd name="T4" fmla="*/ 7 w 62"/>
                <a:gd name="T5" fmla="*/ 30 h 30"/>
                <a:gd name="T6" fmla="*/ 8 w 62"/>
                <a:gd name="T7" fmla="*/ 30 h 30"/>
                <a:gd name="T8" fmla="*/ 31 w 62"/>
                <a:gd name="T9" fmla="*/ 9 h 30"/>
                <a:gd name="T10" fmla="*/ 54 w 62"/>
                <a:gd name="T11" fmla="*/ 30 h 30"/>
                <a:gd name="T12" fmla="*/ 54 w 62"/>
                <a:gd name="T13" fmla="*/ 30 h 30"/>
                <a:gd name="T14" fmla="*/ 62 w 62"/>
                <a:gd name="T15" fmla="*/ 26 h 30"/>
                <a:gd name="T16" fmla="*/ 31 w 62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31" y="0"/>
                  </a:moveTo>
                  <a:cubicBezTo>
                    <a:pt x="15" y="0"/>
                    <a:pt x="2" y="11"/>
                    <a:pt x="0" y="2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9" y="18"/>
                    <a:pt x="19" y="9"/>
                    <a:pt x="31" y="9"/>
                  </a:cubicBezTo>
                  <a:cubicBezTo>
                    <a:pt x="43" y="9"/>
                    <a:pt x="53" y="18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11"/>
                    <a:pt x="47" y="0"/>
                    <a:pt x="31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8" name="íš1íḋe"/>
            <p:cNvSpPr/>
            <p:nvPr/>
          </p:nvSpPr>
          <p:spPr bwMode="auto">
            <a:xfrm>
              <a:off x="4876911" y="4388286"/>
              <a:ext cx="57412" cy="76957"/>
            </a:xfrm>
            <a:custGeom>
              <a:avLst/>
              <a:gdLst>
                <a:gd name="T0" fmla="*/ 20 w 23"/>
                <a:gd name="T1" fmla="*/ 26 h 30"/>
                <a:gd name="T2" fmla="*/ 13 w 23"/>
                <a:gd name="T3" fmla="*/ 26 h 30"/>
                <a:gd name="T4" fmla="*/ 13 w 23"/>
                <a:gd name="T5" fmla="*/ 8 h 30"/>
                <a:gd name="T6" fmla="*/ 16 w 23"/>
                <a:gd name="T7" fmla="*/ 5 h 30"/>
                <a:gd name="T8" fmla="*/ 12 w 23"/>
                <a:gd name="T9" fmla="*/ 0 h 30"/>
                <a:gd name="T10" fmla="*/ 7 w 23"/>
                <a:gd name="T11" fmla="*/ 5 h 30"/>
                <a:gd name="T12" fmla="*/ 10 w 23"/>
                <a:gd name="T13" fmla="*/ 9 h 30"/>
                <a:gd name="T14" fmla="*/ 10 w 23"/>
                <a:gd name="T15" fmla="*/ 26 h 30"/>
                <a:gd name="T16" fmla="*/ 3 w 23"/>
                <a:gd name="T17" fmla="*/ 26 h 30"/>
                <a:gd name="T18" fmla="*/ 0 w 23"/>
                <a:gd name="T19" fmla="*/ 28 h 30"/>
                <a:gd name="T20" fmla="*/ 3 w 23"/>
                <a:gd name="T21" fmla="*/ 30 h 30"/>
                <a:gd name="T22" fmla="*/ 20 w 23"/>
                <a:gd name="T23" fmla="*/ 30 h 30"/>
                <a:gd name="T24" fmla="*/ 23 w 23"/>
                <a:gd name="T25" fmla="*/ 28 h 30"/>
                <a:gd name="T26" fmla="*/ 20 w 23"/>
                <a:gd name="T2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0">
                  <a:moveTo>
                    <a:pt x="20" y="26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6" y="6"/>
                    <a:pt x="16" y="5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9" y="0"/>
                    <a:pt x="7" y="2"/>
                    <a:pt x="7" y="5"/>
                  </a:cubicBezTo>
                  <a:cubicBezTo>
                    <a:pt x="7" y="6"/>
                    <a:pt x="8" y="8"/>
                    <a:pt x="10" y="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7"/>
                    <a:pt x="0" y="28"/>
                  </a:cubicBezTo>
                  <a:cubicBezTo>
                    <a:pt x="0" y="29"/>
                    <a:pt x="1" y="30"/>
                    <a:pt x="3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2" y="30"/>
                    <a:pt x="23" y="29"/>
                    <a:pt x="23" y="28"/>
                  </a:cubicBezTo>
                  <a:cubicBezTo>
                    <a:pt x="23" y="27"/>
                    <a:pt x="22" y="26"/>
                    <a:pt x="20" y="2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9" name="iṥḻîḑê"/>
            <p:cNvSpPr/>
            <p:nvPr/>
          </p:nvSpPr>
          <p:spPr bwMode="auto">
            <a:xfrm>
              <a:off x="5107781" y="3986403"/>
              <a:ext cx="70849" cy="123375"/>
            </a:xfrm>
            <a:custGeom>
              <a:avLst/>
              <a:gdLst>
                <a:gd name="T0" fmla="*/ 11 w 28"/>
                <a:gd name="T1" fmla="*/ 29 h 49"/>
                <a:gd name="T2" fmla="*/ 8 w 28"/>
                <a:gd name="T3" fmla="*/ 32 h 49"/>
                <a:gd name="T4" fmla="*/ 5 w 28"/>
                <a:gd name="T5" fmla="*/ 29 h 49"/>
                <a:gd name="T6" fmla="*/ 5 w 28"/>
                <a:gd name="T7" fmla="*/ 13 h 49"/>
                <a:gd name="T8" fmla="*/ 0 w 28"/>
                <a:gd name="T9" fmla="*/ 16 h 49"/>
                <a:gd name="T10" fmla="*/ 0 w 28"/>
                <a:gd name="T11" fmla="*/ 49 h 49"/>
                <a:gd name="T12" fmla="*/ 28 w 28"/>
                <a:gd name="T13" fmla="*/ 49 h 49"/>
                <a:gd name="T14" fmla="*/ 28 w 28"/>
                <a:gd name="T15" fmla="*/ 0 h 49"/>
                <a:gd name="T16" fmla="*/ 11 w 28"/>
                <a:gd name="T17" fmla="*/ 10 h 49"/>
                <a:gd name="T18" fmla="*/ 11 w 28"/>
                <a:gd name="T19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9">
                  <a:moveTo>
                    <a:pt x="11" y="29"/>
                  </a:moveTo>
                  <a:cubicBezTo>
                    <a:pt x="11" y="31"/>
                    <a:pt x="9" y="32"/>
                    <a:pt x="8" y="32"/>
                  </a:cubicBezTo>
                  <a:cubicBezTo>
                    <a:pt x="7" y="32"/>
                    <a:pt x="5" y="31"/>
                    <a:pt x="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9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0" name="îṡlïḑê"/>
            <p:cNvSpPr/>
            <p:nvPr/>
          </p:nvSpPr>
          <p:spPr bwMode="auto">
            <a:xfrm>
              <a:off x="5082128" y="3899673"/>
              <a:ext cx="122153" cy="240642"/>
            </a:xfrm>
            <a:custGeom>
              <a:avLst/>
              <a:gdLst>
                <a:gd name="T0" fmla="*/ 38 w 48"/>
                <a:gd name="T1" fmla="*/ 7 h 95"/>
                <a:gd name="T2" fmla="*/ 37 w 48"/>
                <a:gd name="T3" fmla="*/ 7 h 95"/>
                <a:gd name="T4" fmla="*/ 37 w 48"/>
                <a:gd name="T5" fmla="*/ 7 h 95"/>
                <a:gd name="T6" fmla="*/ 37 w 48"/>
                <a:gd name="T7" fmla="*/ 6 h 95"/>
                <a:gd name="T8" fmla="*/ 31 w 48"/>
                <a:gd name="T9" fmla="*/ 0 h 95"/>
                <a:gd name="T10" fmla="*/ 18 w 48"/>
                <a:gd name="T11" fmla="*/ 0 h 95"/>
                <a:gd name="T12" fmla="*/ 13 w 48"/>
                <a:gd name="T13" fmla="*/ 5 h 95"/>
                <a:gd name="T14" fmla="*/ 32 w 48"/>
                <a:gd name="T15" fmla="*/ 5 h 95"/>
                <a:gd name="T16" fmla="*/ 32 w 48"/>
                <a:gd name="T17" fmla="*/ 7 h 95"/>
                <a:gd name="T18" fmla="*/ 9 w 48"/>
                <a:gd name="T19" fmla="*/ 7 h 95"/>
                <a:gd name="T20" fmla="*/ 0 w 48"/>
                <a:gd name="T21" fmla="*/ 17 h 95"/>
                <a:gd name="T22" fmla="*/ 0 w 48"/>
                <a:gd name="T23" fmla="*/ 85 h 95"/>
                <a:gd name="T24" fmla="*/ 10 w 48"/>
                <a:gd name="T25" fmla="*/ 95 h 95"/>
                <a:gd name="T26" fmla="*/ 38 w 48"/>
                <a:gd name="T27" fmla="*/ 95 h 95"/>
                <a:gd name="T28" fmla="*/ 48 w 48"/>
                <a:gd name="T29" fmla="*/ 85 h 95"/>
                <a:gd name="T30" fmla="*/ 48 w 48"/>
                <a:gd name="T31" fmla="*/ 17 h 95"/>
                <a:gd name="T32" fmla="*/ 38 w 48"/>
                <a:gd name="T33" fmla="*/ 7 h 95"/>
                <a:gd name="T34" fmla="*/ 42 w 48"/>
                <a:gd name="T35" fmla="*/ 85 h 95"/>
                <a:gd name="T36" fmla="*/ 38 w 48"/>
                <a:gd name="T37" fmla="*/ 89 h 95"/>
                <a:gd name="T38" fmla="*/ 10 w 48"/>
                <a:gd name="T39" fmla="*/ 89 h 95"/>
                <a:gd name="T40" fmla="*/ 6 w 48"/>
                <a:gd name="T41" fmla="*/ 85 h 95"/>
                <a:gd name="T42" fmla="*/ 6 w 48"/>
                <a:gd name="T43" fmla="*/ 17 h 95"/>
                <a:gd name="T44" fmla="*/ 10 w 48"/>
                <a:gd name="T45" fmla="*/ 13 h 95"/>
                <a:gd name="T46" fmla="*/ 38 w 48"/>
                <a:gd name="T47" fmla="*/ 13 h 95"/>
                <a:gd name="T48" fmla="*/ 42 w 48"/>
                <a:gd name="T49" fmla="*/ 17 h 95"/>
                <a:gd name="T50" fmla="*/ 42 w 48"/>
                <a:gd name="T5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95">
                  <a:moveTo>
                    <a:pt x="38" y="7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3"/>
                    <a:pt x="34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3" y="2"/>
                    <a:pt x="1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5" y="95"/>
                    <a:pt x="10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4" y="95"/>
                    <a:pt x="48" y="90"/>
                    <a:pt x="48" y="85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2"/>
                    <a:pt x="44" y="7"/>
                    <a:pt x="38" y="7"/>
                  </a:cubicBezTo>
                  <a:close/>
                  <a:moveTo>
                    <a:pt x="42" y="85"/>
                  </a:moveTo>
                  <a:cubicBezTo>
                    <a:pt x="42" y="87"/>
                    <a:pt x="40" y="89"/>
                    <a:pt x="38" y="89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8" y="89"/>
                    <a:pt x="6" y="87"/>
                    <a:pt x="6" y="8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5"/>
                    <a:pt x="8" y="13"/>
                    <a:pt x="10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2" y="15"/>
                    <a:pt x="42" y="17"/>
                  </a:cubicBezTo>
                  <a:lnTo>
                    <a:pt x="42" y="8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1" name="ïşlïďè"/>
            <p:cNvSpPr/>
            <p:nvPr/>
          </p:nvSpPr>
          <p:spPr bwMode="auto">
            <a:xfrm>
              <a:off x="4830492" y="4079239"/>
              <a:ext cx="211325" cy="136812"/>
            </a:xfrm>
            <a:custGeom>
              <a:avLst/>
              <a:gdLst>
                <a:gd name="T0" fmla="*/ 0 w 173"/>
                <a:gd name="T1" fmla="*/ 0 h 112"/>
                <a:gd name="T2" fmla="*/ 0 w 173"/>
                <a:gd name="T3" fmla="*/ 112 h 112"/>
                <a:gd name="T4" fmla="*/ 173 w 173"/>
                <a:gd name="T5" fmla="*/ 112 h 112"/>
                <a:gd name="T6" fmla="*/ 173 w 173"/>
                <a:gd name="T7" fmla="*/ 0 h 112"/>
                <a:gd name="T8" fmla="*/ 0 w 173"/>
                <a:gd name="T9" fmla="*/ 0 h 112"/>
                <a:gd name="T10" fmla="*/ 110 w 173"/>
                <a:gd name="T11" fmla="*/ 73 h 112"/>
                <a:gd name="T12" fmla="*/ 152 w 173"/>
                <a:gd name="T13" fmla="*/ 102 h 112"/>
                <a:gd name="T14" fmla="*/ 19 w 173"/>
                <a:gd name="T15" fmla="*/ 102 h 112"/>
                <a:gd name="T16" fmla="*/ 63 w 173"/>
                <a:gd name="T17" fmla="*/ 73 h 112"/>
                <a:gd name="T18" fmla="*/ 9 w 173"/>
                <a:gd name="T19" fmla="*/ 98 h 112"/>
                <a:gd name="T20" fmla="*/ 9 w 173"/>
                <a:gd name="T21" fmla="*/ 15 h 112"/>
                <a:gd name="T22" fmla="*/ 85 w 173"/>
                <a:gd name="T23" fmla="*/ 63 h 112"/>
                <a:gd name="T24" fmla="*/ 162 w 173"/>
                <a:gd name="T25" fmla="*/ 13 h 112"/>
                <a:gd name="T26" fmla="*/ 162 w 173"/>
                <a:gd name="T27" fmla="*/ 98 h 112"/>
                <a:gd name="T28" fmla="*/ 110 w 173"/>
                <a:gd name="T29" fmla="*/ 73 h 112"/>
                <a:gd name="T30" fmla="*/ 21 w 173"/>
                <a:gd name="T31" fmla="*/ 11 h 112"/>
                <a:gd name="T32" fmla="*/ 152 w 173"/>
                <a:gd name="T33" fmla="*/ 11 h 112"/>
                <a:gd name="T34" fmla="*/ 85 w 173"/>
                <a:gd name="T35" fmla="*/ 50 h 112"/>
                <a:gd name="T36" fmla="*/ 21 w 173"/>
                <a:gd name="T37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3" h="112">
                  <a:moveTo>
                    <a:pt x="0" y="0"/>
                  </a:moveTo>
                  <a:lnTo>
                    <a:pt x="0" y="112"/>
                  </a:lnTo>
                  <a:lnTo>
                    <a:pt x="173" y="112"/>
                  </a:lnTo>
                  <a:lnTo>
                    <a:pt x="173" y="0"/>
                  </a:lnTo>
                  <a:lnTo>
                    <a:pt x="0" y="0"/>
                  </a:lnTo>
                  <a:close/>
                  <a:moveTo>
                    <a:pt x="110" y="73"/>
                  </a:moveTo>
                  <a:lnTo>
                    <a:pt x="152" y="102"/>
                  </a:lnTo>
                  <a:lnTo>
                    <a:pt x="19" y="102"/>
                  </a:lnTo>
                  <a:lnTo>
                    <a:pt x="63" y="73"/>
                  </a:lnTo>
                  <a:lnTo>
                    <a:pt x="9" y="98"/>
                  </a:lnTo>
                  <a:lnTo>
                    <a:pt x="9" y="15"/>
                  </a:lnTo>
                  <a:lnTo>
                    <a:pt x="85" y="63"/>
                  </a:lnTo>
                  <a:lnTo>
                    <a:pt x="162" y="13"/>
                  </a:lnTo>
                  <a:lnTo>
                    <a:pt x="162" y="98"/>
                  </a:lnTo>
                  <a:lnTo>
                    <a:pt x="110" y="73"/>
                  </a:lnTo>
                  <a:close/>
                  <a:moveTo>
                    <a:pt x="21" y="11"/>
                  </a:moveTo>
                  <a:lnTo>
                    <a:pt x="152" y="11"/>
                  </a:lnTo>
                  <a:lnTo>
                    <a:pt x="85" y="50"/>
                  </a:lnTo>
                  <a:lnTo>
                    <a:pt x="21" y="1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2" name="íṥlïḍe"/>
            <p:cNvSpPr/>
            <p:nvPr/>
          </p:nvSpPr>
          <p:spPr bwMode="auto">
            <a:xfrm>
              <a:off x="4104902" y="3086133"/>
              <a:ext cx="117267" cy="144141"/>
            </a:xfrm>
            <a:custGeom>
              <a:avLst/>
              <a:gdLst>
                <a:gd name="T0" fmla="*/ 0 w 96"/>
                <a:gd name="T1" fmla="*/ 0 h 118"/>
                <a:gd name="T2" fmla="*/ 0 w 96"/>
                <a:gd name="T3" fmla="*/ 118 h 118"/>
                <a:gd name="T4" fmla="*/ 48 w 96"/>
                <a:gd name="T5" fmla="*/ 85 h 118"/>
                <a:gd name="T6" fmla="*/ 96 w 96"/>
                <a:gd name="T7" fmla="*/ 118 h 118"/>
                <a:gd name="T8" fmla="*/ 96 w 96"/>
                <a:gd name="T9" fmla="*/ 0 h 118"/>
                <a:gd name="T10" fmla="*/ 0 w 96"/>
                <a:gd name="T11" fmla="*/ 0 h 118"/>
                <a:gd name="T12" fmla="*/ 73 w 96"/>
                <a:gd name="T13" fmla="*/ 54 h 118"/>
                <a:gd name="T14" fmla="*/ 23 w 96"/>
                <a:gd name="T15" fmla="*/ 54 h 118"/>
                <a:gd name="T16" fmla="*/ 23 w 96"/>
                <a:gd name="T17" fmla="*/ 50 h 118"/>
                <a:gd name="T18" fmla="*/ 73 w 96"/>
                <a:gd name="T19" fmla="*/ 50 h 118"/>
                <a:gd name="T20" fmla="*/ 73 w 96"/>
                <a:gd name="T21" fmla="*/ 54 h 118"/>
                <a:gd name="T22" fmla="*/ 73 w 96"/>
                <a:gd name="T23" fmla="*/ 35 h 118"/>
                <a:gd name="T24" fmla="*/ 23 w 96"/>
                <a:gd name="T25" fmla="*/ 35 h 118"/>
                <a:gd name="T26" fmla="*/ 23 w 96"/>
                <a:gd name="T27" fmla="*/ 31 h 118"/>
                <a:gd name="T28" fmla="*/ 73 w 96"/>
                <a:gd name="T29" fmla="*/ 31 h 118"/>
                <a:gd name="T30" fmla="*/ 73 w 96"/>
                <a:gd name="T31" fmla="*/ 3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118">
                  <a:moveTo>
                    <a:pt x="0" y="0"/>
                  </a:moveTo>
                  <a:lnTo>
                    <a:pt x="0" y="118"/>
                  </a:lnTo>
                  <a:lnTo>
                    <a:pt x="48" y="85"/>
                  </a:lnTo>
                  <a:lnTo>
                    <a:pt x="96" y="118"/>
                  </a:lnTo>
                  <a:lnTo>
                    <a:pt x="96" y="0"/>
                  </a:lnTo>
                  <a:lnTo>
                    <a:pt x="0" y="0"/>
                  </a:lnTo>
                  <a:close/>
                  <a:moveTo>
                    <a:pt x="73" y="54"/>
                  </a:moveTo>
                  <a:lnTo>
                    <a:pt x="23" y="54"/>
                  </a:lnTo>
                  <a:lnTo>
                    <a:pt x="23" y="50"/>
                  </a:lnTo>
                  <a:lnTo>
                    <a:pt x="73" y="50"/>
                  </a:lnTo>
                  <a:lnTo>
                    <a:pt x="73" y="54"/>
                  </a:lnTo>
                  <a:close/>
                  <a:moveTo>
                    <a:pt x="73" y="35"/>
                  </a:moveTo>
                  <a:lnTo>
                    <a:pt x="23" y="35"/>
                  </a:lnTo>
                  <a:lnTo>
                    <a:pt x="23" y="31"/>
                  </a:lnTo>
                  <a:lnTo>
                    <a:pt x="73" y="31"/>
                  </a:lnTo>
                  <a:lnTo>
                    <a:pt x="73" y="3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3" name="îṣļïḋe"/>
            <p:cNvSpPr/>
            <p:nvPr/>
          </p:nvSpPr>
          <p:spPr bwMode="auto">
            <a:xfrm>
              <a:off x="5298340" y="4213607"/>
              <a:ext cx="125818" cy="119710"/>
            </a:xfrm>
            <a:custGeom>
              <a:avLst/>
              <a:gdLst>
                <a:gd name="T0" fmla="*/ 50 w 50"/>
                <a:gd name="T1" fmla="*/ 12 h 47"/>
                <a:gd name="T2" fmla="*/ 12 w 50"/>
                <a:gd name="T3" fmla="*/ 12 h 47"/>
                <a:gd name="T4" fmla="*/ 8 w 50"/>
                <a:gd name="T5" fmla="*/ 0 h 47"/>
                <a:gd name="T6" fmla="*/ 0 w 50"/>
                <a:gd name="T7" fmla="*/ 0 h 47"/>
                <a:gd name="T8" fmla="*/ 0 w 50"/>
                <a:gd name="T9" fmla="*/ 2 h 47"/>
                <a:gd name="T10" fmla="*/ 7 w 50"/>
                <a:gd name="T11" fmla="*/ 2 h 47"/>
                <a:gd name="T12" fmla="*/ 16 w 50"/>
                <a:gd name="T13" fmla="*/ 38 h 47"/>
                <a:gd name="T14" fmla="*/ 13 w 50"/>
                <a:gd name="T15" fmla="*/ 42 h 47"/>
                <a:gd name="T16" fmla="*/ 17 w 50"/>
                <a:gd name="T17" fmla="*/ 47 h 47"/>
                <a:gd name="T18" fmla="*/ 22 w 50"/>
                <a:gd name="T19" fmla="*/ 42 h 47"/>
                <a:gd name="T20" fmla="*/ 21 w 50"/>
                <a:gd name="T21" fmla="*/ 40 h 47"/>
                <a:gd name="T22" fmla="*/ 34 w 50"/>
                <a:gd name="T23" fmla="*/ 40 h 47"/>
                <a:gd name="T24" fmla="*/ 33 w 50"/>
                <a:gd name="T25" fmla="*/ 42 h 47"/>
                <a:gd name="T26" fmla="*/ 37 w 50"/>
                <a:gd name="T27" fmla="*/ 47 h 47"/>
                <a:gd name="T28" fmla="*/ 42 w 50"/>
                <a:gd name="T29" fmla="*/ 42 h 47"/>
                <a:gd name="T30" fmla="*/ 37 w 50"/>
                <a:gd name="T31" fmla="*/ 38 h 47"/>
                <a:gd name="T32" fmla="*/ 18 w 50"/>
                <a:gd name="T33" fmla="*/ 38 h 47"/>
                <a:gd name="T34" fmla="*/ 17 w 50"/>
                <a:gd name="T35" fmla="*/ 34 h 47"/>
                <a:gd name="T36" fmla="*/ 42 w 50"/>
                <a:gd name="T37" fmla="*/ 34 h 47"/>
                <a:gd name="T38" fmla="*/ 50 w 50"/>
                <a:gd name="T39" fmla="*/ 12 h 47"/>
                <a:gd name="T40" fmla="*/ 37 w 50"/>
                <a:gd name="T41" fmla="*/ 40 h 47"/>
                <a:gd name="T42" fmla="*/ 40 w 50"/>
                <a:gd name="T43" fmla="*/ 42 h 47"/>
                <a:gd name="T44" fmla="*/ 37 w 50"/>
                <a:gd name="T45" fmla="*/ 45 h 47"/>
                <a:gd name="T46" fmla="*/ 34 w 50"/>
                <a:gd name="T47" fmla="*/ 42 h 47"/>
                <a:gd name="T48" fmla="*/ 37 w 50"/>
                <a:gd name="T49" fmla="*/ 40 h 47"/>
                <a:gd name="T50" fmla="*/ 17 w 50"/>
                <a:gd name="T51" fmla="*/ 40 h 47"/>
                <a:gd name="T52" fmla="*/ 20 w 50"/>
                <a:gd name="T53" fmla="*/ 42 h 47"/>
                <a:gd name="T54" fmla="*/ 17 w 50"/>
                <a:gd name="T55" fmla="*/ 45 h 47"/>
                <a:gd name="T56" fmla="*/ 14 w 50"/>
                <a:gd name="T57" fmla="*/ 42 h 47"/>
                <a:gd name="T58" fmla="*/ 17 w 50"/>
                <a:gd name="T5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" h="47">
                  <a:moveTo>
                    <a:pt x="50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4" y="39"/>
                    <a:pt x="13" y="40"/>
                    <a:pt x="13" y="42"/>
                  </a:cubicBezTo>
                  <a:cubicBezTo>
                    <a:pt x="13" y="45"/>
                    <a:pt x="15" y="47"/>
                    <a:pt x="17" y="47"/>
                  </a:cubicBezTo>
                  <a:cubicBezTo>
                    <a:pt x="20" y="47"/>
                    <a:pt x="22" y="45"/>
                    <a:pt x="22" y="42"/>
                  </a:cubicBezTo>
                  <a:cubicBezTo>
                    <a:pt x="22" y="41"/>
                    <a:pt x="21" y="41"/>
                    <a:pt x="21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41"/>
                    <a:pt x="33" y="41"/>
                    <a:pt x="33" y="42"/>
                  </a:cubicBezTo>
                  <a:cubicBezTo>
                    <a:pt x="33" y="45"/>
                    <a:pt x="35" y="47"/>
                    <a:pt x="37" y="47"/>
                  </a:cubicBezTo>
                  <a:cubicBezTo>
                    <a:pt x="40" y="47"/>
                    <a:pt x="42" y="45"/>
                    <a:pt x="42" y="42"/>
                  </a:cubicBezTo>
                  <a:cubicBezTo>
                    <a:pt x="42" y="40"/>
                    <a:pt x="40" y="38"/>
                    <a:pt x="37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50" y="12"/>
                  </a:lnTo>
                  <a:close/>
                  <a:moveTo>
                    <a:pt x="37" y="40"/>
                  </a:moveTo>
                  <a:cubicBezTo>
                    <a:pt x="39" y="40"/>
                    <a:pt x="40" y="41"/>
                    <a:pt x="40" y="42"/>
                  </a:cubicBezTo>
                  <a:cubicBezTo>
                    <a:pt x="40" y="44"/>
                    <a:pt x="39" y="45"/>
                    <a:pt x="37" y="45"/>
                  </a:cubicBezTo>
                  <a:cubicBezTo>
                    <a:pt x="36" y="45"/>
                    <a:pt x="34" y="44"/>
                    <a:pt x="34" y="42"/>
                  </a:cubicBezTo>
                  <a:cubicBezTo>
                    <a:pt x="34" y="41"/>
                    <a:pt x="36" y="40"/>
                    <a:pt x="37" y="40"/>
                  </a:cubicBezTo>
                  <a:close/>
                  <a:moveTo>
                    <a:pt x="17" y="40"/>
                  </a:moveTo>
                  <a:cubicBezTo>
                    <a:pt x="19" y="40"/>
                    <a:pt x="20" y="41"/>
                    <a:pt x="20" y="42"/>
                  </a:cubicBezTo>
                  <a:cubicBezTo>
                    <a:pt x="20" y="44"/>
                    <a:pt x="19" y="45"/>
                    <a:pt x="17" y="45"/>
                  </a:cubicBezTo>
                  <a:cubicBezTo>
                    <a:pt x="16" y="45"/>
                    <a:pt x="14" y="44"/>
                    <a:pt x="14" y="42"/>
                  </a:cubicBezTo>
                  <a:cubicBezTo>
                    <a:pt x="14" y="41"/>
                    <a:pt x="16" y="40"/>
                    <a:pt x="17" y="4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4" name="iṧļiďe"/>
            <p:cNvSpPr/>
            <p:nvPr/>
          </p:nvSpPr>
          <p:spPr bwMode="auto">
            <a:xfrm>
              <a:off x="4990513" y="3795844"/>
              <a:ext cx="73292" cy="80621"/>
            </a:xfrm>
            <a:custGeom>
              <a:avLst/>
              <a:gdLst>
                <a:gd name="T0" fmla="*/ 0 w 29"/>
                <a:gd name="T1" fmla="*/ 32 h 32"/>
                <a:gd name="T2" fmla="*/ 29 w 29"/>
                <a:gd name="T3" fmla="*/ 19 h 32"/>
                <a:gd name="T4" fmla="*/ 0 w 29"/>
                <a:gd name="T5" fmla="*/ 0 h 32"/>
                <a:gd name="T6" fmla="*/ 0 w 29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2">
                  <a:moveTo>
                    <a:pt x="0" y="32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3" y="8"/>
                    <a:pt x="13" y="1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5" name="îšľiḋe"/>
            <p:cNvSpPr/>
            <p:nvPr/>
          </p:nvSpPr>
          <p:spPr bwMode="auto">
            <a:xfrm>
              <a:off x="4901341" y="3795844"/>
              <a:ext cx="131925" cy="169793"/>
            </a:xfrm>
            <a:custGeom>
              <a:avLst/>
              <a:gdLst>
                <a:gd name="T0" fmla="*/ 32 w 52"/>
                <a:gd name="T1" fmla="*/ 34 h 67"/>
                <a:gd name="T2" fmla="*/ 32 w 52"/>
                <a:gd name="T3" fmla="*/ 0 h 67"/>
                <a:gd name="T4" fmla="*/ 0 w 52"/>
                <a:gd name="T5" fmla="*/ 33 h 67"/>
                <a:gd name="T6" fmla="*/ 33 w 52"/>
                <a:gd name="T7" fmla="*/ 67 h 67"/>
                <a:gd name="T8" fmla="*/ 51 w 52"/>
                <a:gd name="T9" fmla="*/ 62 h 67"/>
                <a:gd name="T10" fmla="*/ 51 w 52"/>
                <a:gd name="T11" fmla="*/ 62 h 67"/>
                <a:gd name="T12" fmla="*/ 52 w 52"/>
                <a:gd name="T13" fmla="*/ 61 h 67"/>
                <a:gd name="T14" fmla="*/ 52 w 52"/>
                <a:gd name="T15" fmla="*/ 61 h 67"/>
                <a:gd name="T16" fmla="*/ 52 w 52"/>
                <a:gd name="T17" fmla="*/ 61 h 67"/>
                <a:gd name="T18" fmla="*/ 32 w 5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7">
                  <a:moveTo>
                    <a:pt x="32" y="3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1"/>
                    <a:pt x="0" y="15"/>
                    <a:pt x="0" y="33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0" y="67"/>
                    <a:pt x="46" y="65"/>
                    <a:pt x="51" y="62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32" y="3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6" name="íṧ1iḑè"/>
            <p:cNvSpPr/>
            <p:nvPr/>
          </p:nvSpPr>
          <p:spPr bwMode="auto">
            <a:xfrm>
              <a:off x="4990513" y="3852034"/>
              <a:ext cx="81843" cy="92836"/>
            </a:xfrm>
            <a:custGeom>
              <a:avLst/>
              <a:gdLst>
                <a:gd name="T0" fmla="*/ 32 w 32"/>
                <a:gd name="T1" fmla="*/ 11 h 37"/>
                <a:gd name="T2" fmla="*/ 30 w 32"/>
                <a:gd name="T3" fmla="*/ 0 h 37"/>
                <a:gd name="T4" fmla="*/ 0 w 32"/>
                <a:gd name="T5" fmla="*/ 12 h 37"/>
                <a:gd name="T6" fmla="*/ 19 w 32"/>
                <a:gd name="T7" fmla="*/ 37 h 37"/>
                <a:gd name="T8" fmla="*/ 32 w 32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11"/>
                  </a:moveTo>
                  <a:cubicBezTo>
                    <a:pt x="32" y="7"/>
                    <a:pt x="31" y="3"/>
                    <a:pt x="3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7" y="31"/>
                    <a:pt x="32" y="22"/>
                    <a:pt x="32" y="1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7" name="îṥḻîdê"/>
            <p:cNvSpPr/>
            <p:nvPr/>
          </p:nvSpPr>
          <p:spPr bwMode="auto">
            <a:xfrm>
              <a:off x="5221383" y="4090232"/>
              <a:ext cx="65963" cy="106274"/>
            </a:xfrm>
            <a:custGeom>
              <a:avLst/>
              <a:gdLst>
                <a:gd name="T0" fmla="*/ 54 w 54"/>
                <a:gd name="T1" fmla="*/ 37 h 87"/>
                <a:gd name="T2" fmla="*/ 35 w 54"/>
                <a:gd name="T3" fmla="*/ 37 h 87"/>
                <a:gd name="T4" fmla="*/ 40 w 54"/>
                <a:gd name="T5" fmla="*/ 0 h 87"/>
                <a:gd name="T6" fmla="*/ 0 w 54"/>
                <a:gd name="T7" fmla="*/ 49 h 87"/>
                <a:gd name="T8" fmla="*/ 21 w 54"/>
                <a:gd name="T9" fmla="*/ 49 h 87"/>
                <a:gd name="T10" fmla="*/ 15 w 54"/>
                <a:gd name="T11" fmla="*/ 87 h 87"/>
                <a:gd name="T12" fmla="*/ 54 w 54"/>
                <a:gd name="T13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7">
                  <a:moveTo>
                    <a:pt x="54" y="37"/>
                  </a:moveTo>
                  <a:lnTo>
                    <a:pt x="35" y="37"/>
                  </a:lnTo>
                  <a:lnTo>
                    <a:pt x="40" y="0"/>
                  </a:lnTo>
                  <a:lnTo>
                    <a:pt x="0" y="49"/>
                  </a:lnTo>
                  <a:lnTo>
                    <a:pt x="21" y="49"/>
                  </a:lnTo>
                  <a:lnTo>
                    <a:pt x="15" y="87"/>
                  </a:lnTo>
                  <a:lnTo>
                    <a:pt x="54" y="3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8" name="ïSlïďê"/>
            <p:cNvSpPr/>
            <p:nvPr/>
          </p:nvSpPr>
          <p:spPr bwMode="auto">
            <a:xfrm>
              <a:off x="5426600" y="4251475"/>
              <a:ext cx="171014" cy="162464"/>
            </a:xfrm>
            <a:custGeom>
              <a:avLst/>
              <a:gdLst>
                <a:gd name="T0" fmla="*/ 37 w 67"/>
                <a:gd name="T1" fmla="*/ 3 h 64"/>
                <a:gd name="T2" fmla="*/ 51 w 67"/>
                <a:gd name="T3" fmla="*/ 30 h 64"/>
                <a:gd name="T4" fmla="*/ 51 w 67"/>
                <a:gd name="T5" fmla="*/ 30 h 64"/>
                <a:gd name="T6" fmla="*/ 66 w 67"/>
                <a:gd name="T7" fmla="*/ 59 h 64"/>
                <a:gd name="T8" fmla="*/ 65 w 67"/>
                <a:gd name="T9" fmla="*/ 63 h 64"/>
                <a:gd name="T10" fmla="*/ 64 w 67"/>
                <a:gd name="T11" fmla="*/ 64 h 64"/>
                <a:gd name="T12" fmla="*/ 64 w 67"/>
                <a:gd name="T13" fmla="*/ 64 h 64"/>
                <a:gd name="T14" fmla="*/ 33 w 67"/>
                <a:gd name="T15" fmla="*/ 64 h 64"/>
                <a:gd name="T16" fmla="*/ 33 w 67"/>
                <a:gd name="T17" fmla="*/ 64 h 64"/>
                <a:gd name="T18" fmla="*/ 33 w 67"/>
                <a:gd name="T19" fmla="*/ 59 h 64"/>
                <a:gd name="T20" fmla="*/ 36 w 67"/>
                <a:gd name="T21" fmla="*/ 59 h 64"/>
                <a:gd name="T22" fmla="*/ 38 w 67"/>
                <a:gd name="T23" fmla="*/ 56 h 64"/>
                <a:gd name="T24" fmla="*/ 38 w 67"/>
                <a:gd name="T25" fmla="*/ 51 h 64"/>
                <a:gd name="T26" fmla="*/ 36 w 67"/>
                <a:gd name="T27" fmla="*/ 49 h 64"/>
                <a:gd name="T28" fmla="*/ 33 w 67"/>
                <a:gd name="T29" fmla="*/ 49 h 64"/>
                <a:gd name="T30" fmla="*/ 33 w 67"/>
                <a:gd name="T31" fmla="*/ 47 h 64"/>
                <a:gd name="T32" fmla="*/ 35 w 67"/>
                <a:gd name="T33" fmla="*/ 47 h 64"/>
                <a:gd name="T34" fmla="*/ 38 w 67"/>
                <a:gd name="T35" fmla="*/ 44 h 64"/>
                <a:gd name="T36" fmla="*/ 41 w 67"/>
                <a:gd name="T37" fmla="*/ 24 h 64"/>
                <a:gd name="T38" fmla="*/ 38 w 67"/>
                <a:gd name="T39" fmla="*/ 21 h 64"/>
                <a:gd name="T40" fmla="*/ 33 w 67"/>
                <a:gd name="T41" fmla="*/ 21 h 64"/>
                <a:gd name="T42" fmla="*/ 33 w 67"/>
                <a:gd name="T43" fmla="*/ 0 h 64"/>
                <a:gd name="T44" fmla="*/ 37 w 67"/>
                <a:gd name="T45" fmla="*/ 3 h 64"/>
                <a:gd name="T46" fmla="*/ 33 w 67"/>
                <a:gd name="T47" fmla="*/ 64 h 64"/>
                <a:gd name="T48" fmla="*/ 3 w 67"/>
                <a:gd name="T49" fmla="*/ 64 h 64"/>
                <a:gd name="T50" fmla="*/ 0 w 67"/>
                <a:gd name="T51" fmla="*/ 61 h 64"/>
                <a:gd name="T52" fmla="*/ 1 w 67"/>
                <a:gd name="T53" fmla="*/ 59 h 64"/>
                <a:gd name="T54" fmla="*/ 16 w 67"/>
                <a:gd name="T55" fmla="*/ 30 h 64"/>
                <a:gd name="T56" fmla="*/ 16 w 67"/>
                <a:gd name="T57" fmla="*/ 30 h 64"/>
                <a:gd name="T58" fmla="*/ 29 w 67"/>
                <a:gd name="T59" fmla="*/ 4 h 64"/>
                <a:gd name="T60" fmla="*/ 33 w 67"/>
                <a:gd name="T61" fmla="*/ 0 h 64"/>
                <a:gd name="T62" fmla="*/ 33 w 67"/>
                <a:gd name="T63" fmla="*/ 21 h 64"/>
                <a:gd name="T64" fmla="*/ 29 w 67"/>
                <a:gd name="T65" fmla="*/ 21 h 64"/>
                <a:gd name="T66" fmla="*/ 26 w 67"/>
                <a:gd name="T67" fmla="*/ 24 h 64"/>
                <a:gd name="T68" fmla="*/ 29 w 67"/>
                <a:gd name="T69" fmla="*/ 44 h 64"/>
                <a:gd name="T70" fmla="*/ 32 w 67"/>
                <a:gd name="T71" fmla="*/ 47 h 64"/>
                <a:gd name="T72" fmla="*/ 33 w 67"/>
                <a:gd name="T73" fmla="*/ 47 h 64"/>
                <a:gd name="T74" fmla="*/ 33 w 67"/>
                <a:gd name="T75" fmla="*/ 49 h 64"/>
                <a:gd name="T76" fmla="*/ 31 w 67"/>
                <a:gd name="T77" fmla="*/ 49 h 64"/>
                <a:gd name="T78" fmla="*/ 29 w 67"/>
                <a:gd name="T79" fmla="*/ 51 h 64"/>
                <a:gd name="T80" fmla="*/ 29 w 67"/>
                <a:gd name="T81" fmla="*/ 56 h 64"/>
                <a:gd name="T82" fmla="*/ 31 w 67"/>
                <a:gd name="T83" fmla="*/ 59 h 64"/>
                <a:gd name="T84" fmla="*/ 33 w 67"/>
                <a:gd name="T85" fmla="*/ 59 h 64"/>
                <a:gd name="T86" fmla="*/ 33 w 67"/>
                <a:gd name="T8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" h="64">
                  <a:moveTo>
                    <a:pt x="37" y="3"/>
                  </a:moveTo>
                  <a:cubicBezTo>
                    <a:pt x="51" y="30"/>
                    <a:pt x="51" y="30"/>
                    <a:pt x="51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7" y="61"/>
                    <a:pt x="66" y="62"/>
                    <a:pt x="65" y="63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7" y="47"/>
                    <a:pt x="38" y="46"/>
                    <a:pt x="38" y="4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39" y="21"/>
                    <a:pt x="3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3"/>
                  </a:cubicBezTo>
                  <a:close/>
                  <a:moveTo>
                    <a:pt x="33" y="64"/>
                  </a:moveTo>
                  <a:cubicBezTo>
                    <a:pt x="3" y="64"/>
                    <a:pt x="3" y="64"/>
                    <a:pt x="3" y="64"/>
                  </a:cubicBezTo>
                  <a:cubicBezTo>
                    <a:pt x="2" y="64"/>
                    <a:pt x="0" y="62"/>
                    <a:pt x="0" y="61"/>
                  </a:cubicBezTo>
                  <a:cubicBezTo>
                    <a:pt x="0" y="60"/>
                    <a:pt x="1" y="60"/>
                    <a:pt x="1" y="5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1"/>
                    <a:pt x="32" y="0"/>
                    <a:pt x="33" y="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7" y="21"/>
                    <a:pt x="26" y="23"/>
                    <a:pt x="26" y="2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6"/>
                    <a:pt x="30" y="47"/>
                    <a:pt x="32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29" y="50"/>
                    <a:pt x="29" y="5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8"/>
                    <a:pt x="30" y="59"/>
                    <a:pt x="31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33" y="64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9" name="íŝliďê"/>
            <p:cNvSpPr/>
            <p:nvPr/>
          </p:nvSpPr>
          <p:spPr bwMode="auto">
            <a:xfrm>
              <a:off x="5589064" y="4153752"/>
              <a:ext cx="61077" cy="151470"/>
            </a:xfrm>
            <a:custGeom>
              <a:avLst/>
              <a:gdLst>
                <a:gd name="T0" fmla="*/ 5 w 24"/>
                <a:gd name="T1" fmla="*/ 0 h 60"/>
                <a:gd name="T2" fmla="*/ 19 w 24"/>
                <a:gd name="T3" fmla="*/ 0 h 60"/>
                <a:gd name="T4" fmla="*/ 24 w 24"/>
                <a:gd name="T5" fmla="*/ 4 h 60"/>
                <a:gd name="T6" fmla="*/ 24 w 24"/>
                <a:gd name="T7" fmla="*/ 5 h 60"/>
                <a:gd name="T8" fmla="*/ 24 w 24"/>
                <a:gd name="T9" fmla="*/ 5 h 60"/>
                <a:gd name="T10" fmla="*/ 20 w 24"/>
                <a:gd name="T11" fmla="*/ 37 h 60"/>
                <a:gd name="T12" fmla="*/ 15 w 24"/>
                <a:gd name="T13" fmla="*/ 41 h 60"/>
                <a:gd name="T14" fmla="*/ 10 w 24"/>
                <a:gd name="T15" fmla="*/ 41 h 60"/>
                <a:gd name="T16" fmla="*/ 5 w 24"/>
                <a:gd name="T17" fmla="*/ 37 h 60"/>
                <a:gd name="T18" fmla="*/ 0 w 24"/>
                <a:gd name="T19" fmla="*/ 5 h 60"/>
                <a:gd name="T20" fmla="*/ 0 w 24"/>
                <a:gd name="T21" fmla="*/ 5 h 60"/>
                <a:gd name="T22" fmla="*/ 0 w 24"/>
                <a:gd name="T23" fmla="*/ 4 h 60"/>
                <a:gd name="T24" fmla="*/ 5 w 24"/>
                <a:gd name="T25" fmla="*/ 0 h 60"/>
                <a:gd name="T26" fmla="*/ 8 w 24"/>
                <a:gd name="T27" fmla="*/ 45 h 60"/>
                <a:gd name="T28" fmla="*/ 16 w 24"/>
                <a:gd name="T29" fmla="*/ 45 h 60"/>
                <a:gd name="T30" fmla="*/ 20 w 24"/>
                <a:gd name="T31" fmla="*/ 49 h 60"/>
                <a:gd name="T32" fmla="*/ 20 w 24"/>
                <a:gd name="T33" fmla="*/ 57 h 60"/>
                <a:gd name="T34" fmla="*/ 16 w 24"/>
                <a:gd name="T35" fmla="*/ 60 h 60"/>
                <a:gd name="T36" fmla="*/ 8 w 24"/>
                <a:gd name="T37" fmla="*/ 60 h 60"/>
                <a:gd name="T38" fmla="*/ 4 w 24"/>
                <a:gd name="T39" fmla="*/ 57 h 60"/>
                <a:gd name="T40" fmla="*/ 4 w 24"/>
                <a:gd name="T41" fmla="*/ 49 h 60"/>
                <a:gd name="T42" fmla="*/ 8 w 24"/>
                <a:gd name="T43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" h="60">
                  <a:moveTo>
                    <a:pt x="5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9"/>
                    <a:pt x="18" y="41"/>
                    <a:pt x="15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7" y="41"/>
                    <a:pt x="5" y="39"/>
                    <a:pt x="5" y="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lose/>
                  <a:moveTo>
                    <a:pt x="8" y="45"/>
                  </a:moveTo>
                  <a:cubicBezTo>
                    <a:pt x="16" y="45"/>
                    <a:pt x="16" y="45"/>
                    <a:pt x="16" y="45"/>
                  </a:cubicBezTo>
                  <a:cubicBezTo>
                    <a:pt x="18" y="45"/>
                    <a:pt x="20" y="47"/>
                    <a:pt x="20" y="49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9"/>
                    <a:pt x="18" y="60"/>
                    <a:pt x="16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6" y="60"/>
                    <a:pt x="4" y="59"/>
                    <a:pt x="4" y="5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7"/>
                    <a:pt x="6" y="45"/>
                    <a:pt x="8" y="4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0" name="íŝ1iḋe"/>
            <p:cNvSpPr/>
            <p:nvPr/>
          </p:nvSpPr>
          <p:spPr bwMode="auto">
            <a:xfrm>
              <a:off x="4810948" y="3836154"/>
              <a:ext cx="30539" cy="30539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1" name="i$liḍé"/>
            <p:cNvSpPr/>
            <p:nvPr/>
          </p:nvSpPr>
          <p:spPr bwMode="auto">
            <a:xfrm>
              <a:off x="4744985" y="3861806"/>
              <a:ext cx="158799" cy="116046"/>
            </a:xfrm>
            <a:custGeom>
              <a:avLst/>
              <a:gdLst>
                <a:gd name="T0" fmla="*/ 61 w 63"/>
                <a:gd name="T1" fmla="*/ 41 h 46"/>
                <a:gd name="T2" fmla="*/ 54 w 63"/>
                <a:gd name="T3" fmla="*/ 32 h 46"/>
                <a:gd name="T4" fmla="*/ 54 w 63"/>
                <a:gd name="T5" fmla="*/ 32 h 46"/>
                <a:gd name="T6" fmla="*/ 40 w 63"/>
                <a:gd name="T7" fmla="*/ 0 h 46"/>
                <a:gd name="T8" fmla="*/ 32 w 63"/>
                <a:gd name="T9" fmla="*/ 5 h 46"/>
                <a:gd name="T10" fmla="*/ 23 w 63"/>
                <a:gd name="T11" fmla="*/ 0 h 46"/>
                <a:gd name="T12" fmla="*/ 9 w 63"/>
                <a:gd name="T13" fmla="*/ 32 h 46"/>
                <a:gd name="T14" fmla="*/ 9 w 63"/>
                <a:gd name="T15" fmla="*/ 32 h 46"/>
                <a:gd name="T16" fmla="*/ 2 w 63"/>
                <a:gd name="T17" fmla="*/ 41 h 46"/>
                <a:gd name="T18" fmla="*/ 5 w 63"/>
                <a:gd name="T19" fmla="*/ 46 h 46"/>
                <a:gd name="T20" fmla="*/ 58 w 63"/>
                <a:gd name="T21" fmla="*/ 46 h 46"/>
                <a:gd name="T22" fmla="*/ 61 w 63"/>
                <a:gd name="T23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46">
                  <a:moveTo>
                    <a:pt x="61" y="41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17"/>
                    <a:pt x="49" y="4"/>
                    <a:pt x="40" y="0"/>
                  </a:cubicBezTo>
                  <a:cubicBezTo>
                    <a:pt x="39" y="3"/>
                    <a:pt x="35" y="5"/>
                    <a:pt x="32" y="5"/>
                  </a:cubicBezTo>
                  <a:cubicBezTo>
                    <a:pt x="28" y="5"/>
                    <a:pt x="25" y="3"/>
                    <a:pt x="23" y="0"/>
                  </a:cubicBezTo>
                  <a:cubicBezTo>
                    <a:pt x="14" y="4"/>
                    <a:pt x="9" y="17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4"/>
                    <a:pt x="1" y="46"/>
                    <a:pt x="5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2" y="46"/>
                    <a:pt x="63" y="44"/>
                    <a:pt x="61" y="4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2" name="ïṩ1idé"/>
            <p:cNvSpPr/>
            <p:nvPr/>
          </p:nvSpPr>
          <p:spPr bwMode="auto">
            <a:xfrm>
              <a:off x="4810948" y="3986403"/>
              <a:ext cx="26874" cy="9772"/>
            </a:xfrm>
            <a:custGeom>
              <a:avLst/>
              <a:gdLst>
                <a:gd name="T0" fmla="*/ 0 w 11"/>
                <a:gd name="T1" fmla="*/ 0 h 4"/>
                <a:gd name="T2" fmla="*/ 6 w 11"/>
                <a:gd name="T3" fmla="*/ 4 h 4"/>
                <a:gd name="T4" fmla="*/ 11 w 11"/>
                <a:gd name="T5" fmla="*/ 0 h 4"/>
                <a:gd name="T6" fmla="*/ 0 w 1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0" y="2"/>
                    <a:pt x="3" y="4"/>
                    <a:pt x="6" y="4"/>
                  </a:cubicBezTo>
                  <a:cubicBezTo>
                    <a:pt x="8" y="4"/>
                    <a:pt x="11" y="2"/>
                    <a:pt x="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3" name="iśḷïḋê"/>
            <p:cNvSpPr/>
            <p:nvPr/>
          </p:nvSpPr>
          <p:spPr bwMode="auto">
            <a:xfrm>
              <a:off x="3935110" y="3154539"/>
              <a:ext cx="113603" cy="108717"/>
            </a:xfrm>
            <a:custGeom>
              <a:avLst/>
              <a:gdLst>
                <a:gd name="T0" fmla="*/ 3 w 45"/>
                <a:gd name="T1" fmla="*/ 41 h 43"/>
                <a:gd name="T2" fmla="*/ 8 w 45"/>
                <a:gd name="T3" fmla="*/ 43 h 43"/>
                <a:gd name="T4" fmla="*/ 14 w 45"/>
                <a:gd name="T5" fmla="*/ 40 h 43"/>
                <a:gd name="T6" fmla="*/ 41 w 45"/>
                <a:gd name="T7" fmla="*/ 11 h 43"/>
                <a:gd name="T8" fmla="*/ 43 w 45"/>
                <a:gd name="T9" fmla="*/ 0 h 43"/>
                <a:gd name="T10" fmla="*/ 41 w 45"/>
                <a:gd name="T11" fmla="*/ 0 h 43"/>
                <a:gd name="T12" fmla="*/ 33 w 45"/>
                <a:gd name="T13" fmla="*/ 3 h 43"/>
                <a:gd name="T14" fmla="*/ 4 w 45"/>
                <a:gd name="T15" fmla="*/ 30 h 43"/>
                <a:gd name="T16" fmla="*/ 3 w 45"/>
                <a:gd name="T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3">
                  <a:moveTo>
                    <a:pt x="3" y="41"/>
                  </a:moveTo>
                  <a:cubicBezTo>
                    <a:pt x="4" y="43"/>
                    <a:pt x="6" y="43"/>
                    <a:pt x="8" y="43"/>
                  </a:cubicBezTo>
                  <a:cubicBezTo>
                    <a:pt x="10" y="43"/>
                    <a:pt x="13" y="42"/>
                    <a:pt x="14" y="40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4" y="7"/>
                    <a:pt x="45" y="2"/>
                    <a:pt x="43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9" y="0"/>
                    <a:pt x="36" y="1"/>
                    <a:pt x="33" y="3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8"/>
                    <a:pt x="3" y="4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4" name="ïṧ1íḓé"/>
            <p:cNvSpPr/>
            <p:nvPr/>
          </p:nvSpPr>
          <p:spPr bwMode="auto">
            <a:xfrm>
              <a:off x="3782418" y="3104456"/>
              <a:ext cx="207660" cy="243085"/>
            </a:xfrm>
            <a:custGeom>
              <a:avLst/>
              <a:gdLst>
                <a:gd name="T0" fmla="*/ 76 w 82"/>
                <a:gd name="T1" fmla="*/ 62 h 96"/>
                <a:gd name="T2" fmla="*/ 70 w 82"/>
                <a:gd name="T3" fmla="*/ 65 h 96"/>
                <a:gd name="T4" fmla="*/ 71 w 82"/>
                <a:gd name="T5" fmla="*/ 68 h 96"/>
                <a:gd name="T6" fmla="*/ 67 w 82"/>
                <a:gd name="T7" fmla="*/ 73 h 96"/>
                <a:gd name="T8" fmla="*/ 68 w 82"/>
                <a:gd name="T9" fmla="*/ 77 h 96"/>
                <a:gd name="T10" fmla="*/ 58 w 82"/>
                <a:gd name="T11" fmla="*/ 87 h 96"/>
                <a:gd name="T12" fmla="*/ 49 w 82"/>
                <a:gd name="T13" fmla="*/ 80 h 96"/>
                <a:gd name="T14" fmla="*/ 48 w 82"/>
                <a:gd name="T15" fmla="*/ 80 h 96"/>
                <a:gd name="T16" fmla="*/ 30 w 82"/>
                <a:gd name="T17" fmla="*/ 74 h 96"/>
                <a:gd name="T18" fmla="*/ 31 w 82"/>
                <a:gd name="T19" fmla="*/ 72 h 96"/>
                <a:gd name="T20" fmla="*/ 32 w 82"/>
                <a:gd name="T21" fmla="*/ 71 h 96"/>
                <a:gd name="T22" fmla="*/ 33 w 82"/>
                <a:gd name="T23" fmla="*/ 71 h 96"/>
                <a:gd name="T24" fmla="*/ 34 w 82"/>
                <a:gd name="T25" fmla="*/ 71 h 96"/>
                <a:gd name="T26" fmla="*/ 44 w 82"/>
                <a:gd name="T27" fmla="*/ 64 h 96"/>
                <a:gd name="T28" fmla="*/ 57 w 82"/>
                <a:gd name="T29" fmla="*/ 53 h 96"/>
                <a:gd name="T30" fmla="*/ 59 w 82"/>
                <a:gd name="T31" fmla="*/ 54 h 96"/>
                <a:gd name="T32" fmla="*/ 59 w 82"/>
                <a:gd name="T33" fmla="*/ 54 h 96"/>
                <a:gd name="T34" fmla="*/ 59 w 82"/>
                <a:gd name="T35" fmla="*/ 52 h 96"/>
                <a:gd name="T36" fmla="*/ 57 w 82"/>
                <a:gd name="T37" fmla="*/ 44 h 96"/>
                <a:gd name="T38" fmla="*/ 61 w 82"/>
                <a:gd name="T39" fmla="*/ 32 h 96"/>
                <a:gd name="T40" fmla="*/ 59 w 82"/>
                <a:gd name="T41" fmla="*/ 4 h 96"/>
                <a:gd name="T42" fmla="*/ 46 w 82"/>
                <a:gd name="T43" fmla="*/ 0 h 96"/>
                <a:gd name="T44" fmla="*/ 0 w 82"/>
                <a:gd name="T45" fmla="*/ 53 h 96"/>
                <a:gd name="T46" fmla="*/ 47 w 82"/>
                <a:gd name="T47" fmla="*/ 96 h 96"/>
                <a:gd name="T48" fmla="*/ 82 w 82"/>
                <a:gd name="T49" fmla="*/ 78 h 96"/>
                <a:gd name="T50" fmla="*/ 76 w 82"/>
                <a:gd name="T51" fmla="*/ 62 h 96"/>
                <a:gd name="T52" fmla="*/ 43 w 82"/>
                <a:gd name="T53" fmla="*/ 17 h 96"/>
                <a:gd name="T54" fmla="*/ 50 w 82"/>
                <a:gd name="T55" fmla="*/ 23 h 96"/>
                <a:gd name="T56" fmla="*/ 43 w 82"/>
                <a:gd name="T57" fmla="*/ 30 h 96"/>
                <a:gd name="T58" fmla="*/ 37 w 82"/>
                <a:gd name="T59" fmla="*/ 23 h 96"/>
                <a:gd name="T60" fmla="*/ 43 w 82"/>
                <a:gd name="T61" fmla="*/ 17 h 96"/>
                <a:gd name="T62" fmla="*/ 24 w 82"/>
                <a:gd name="T63" fmla="*/ 31 h 96"/>
                <a:gd name="T64" fmla="*/ 32 w 82"/>
                <a:gd name="T65" fmla="*/ 39 h 96"/>
                <a:gd name="T66" fmla="*/ 24 w 82"/>
                <a:gd name="T67" fmla="*/ 47 h 96"/>
                <a:gd name="T68" fmla="*/ 16 w 82"/>
                <a:gd name="T69" fmla="*/ 39 h 96"/>
                <a:gd name="T70" fmla="*/ 24 w 82"/>
                <a:gd name="T71" fmla="*/ 31 h 96"/>
                <a:gd name="T72" fmla="*/ 23 w 82"/>
                <a:gd name="T73" fmla="*/ 75 h 96"/>
                <a:gd name="T74" fmla="*/ 14 w 82"/>
                <a:gd name="T75" fmla="*/ 66 h 96"/>
                <a:gd name="T76" fmla="*/ 23 w 82"/>
                <a:gd name="T77" fmla="*/ 57 h 96"/>
                <a:gd name="T78" fmla="*/ 32 w 82"/>
                <a:gd name="T79" fmla="*/ 66 h 96"/>
                <a:gd name="T80" fmla="*/ 23 w 82"/>
                <a:gd name="T81" fmla="*/ 7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96">
                  <a:moveTo>
                    <a:pt x="76" y="62"/>
                  </a:moveTo>
                  <a:cubicBezTo>
                    <a:pt x="74" y="64"/>
                    <a:pt x="72" y="65"/>
                    <a:pt x="70" y="65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0" y="69"/>
                    <a:pt x="69" y="71"/>
                    <a:pt x="67" y="73"/>
                  </a:cubicBezTo>
                  <a:cubicBezTo>
                    <a:pt x="68" y="74"/>
                    <a:pt x="68" y="76"/>
                    <a:pt x="68" y="77"/>
                  </a:cubicBezTo>
                  <a:cubicBezTo>
                    <a:pt x="68" y="82"/>
                    <a:pt x="64" y="87"/>
                    <a:pt x="58" y="87"/>
                  </a:cubicBezTo>
                  <a:cubicBezTo>
                    <a:pt x="54" y="87"/>
                    <a:pt x="50" y="84"/>
                    <a:pt x="49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32" y="78"/>
                    <a:pt x="30" y="76"/>
                    <a:pt x="30" y="74"/>
                  </a:cubicBezTo>
                  <a:cubicBezTo>
                    <a:pt x="30" y="73"/>
                    <a:pt x="30" y="72"/>
                    <a:pt x="31" y="72"/>
                  </a:cubicBezTo>
                  <a:cubicBezTo>
                    <a:pt x="31" y="72"/>
                    <a:pt x="32" y="71"/>
                    <a:pt x="32" y="71"/>
                  </a:cubicBezTo>
                  <a:cubicBezTo>
                    <a:pt x="32" y="71"/>
                    <a:pt x="32" y="71"/>
                    <a:pt x="33" y="71"/>
                  </a:cubicBezTo>
                  <a:cubicBezTo>
                    <a:pt x="33" y="71"/>
                    <a:pt x="33" y="71"/>
                    <a:pt x="34" y="71"/>
                  </a:cubicBezTo>
                  <a:cubicBezTo>
                    <a:pt x="37" y="71"/>
                    <a:pt x="42" y="70"/>
                    <a:pt x="44" y="64"/>
                  </a:cubicBezTo>
                  <a:cubicBezTo>
                    <a:pt x="46" y="55"/>
                    <a:pt x="53" y="53"/>
                    <a:pt x="57" y="53"/>
                  </a:cubicBezTo>
                  <a:cubicBezTo>
                    <a:pt x="58" y="53"/>
                    <a:pt x="58" y="53"/>
                    <a:pt x="59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3"/>
                    <a:pt x="59" y="53"/>
                    <a:pt x="59" y="52"/>
                  </a:cubicBezTo>
                  <a:cubicBezTo>
                    <a:pt x="58" y="50"/>
                    <a:pt x="57" y="47"/>
                    <a:pt x="57" y="44"/>
                  </a:cubicBezTo>
                  <a:cubicBezTo>
                    <a:pt x="57" y="40"/>
                    <a:pt x="59" y="36"/>
                    <a:pt x="61" y="32"/>
                  </a:cubicBezTo>
                  <a:cubicBezTo>
                    <a:pt x="67" y="21"/>
                    <a:pt x="70" y="13"/>
                    <a:pt x="59" y="4"/>
                  </a:cubicBezTo>
                  <a:cubicBezTo>
                    <a:pt x="55" y="2"/>
                    <a:pt x="51" y="0"/>
                    <a:pt x="46" y="0"/>
                  </a:cubicBezTo>
                  <a:cubicBezTo>
                    <a:pt x="27" y="0"/>
                    <a:pt x="0" y="20"/>
                    <a:pt x="0" y="53"/>
                  </a:cubicBezTo>
                  <a:cubicBezTo>
                    <a:pt x="0" y="84"/>
                    <a:pt x="26" y="96"/>
                    <a:pt x="47" y="96"/>
                  </a:cubicBezTo>
                  <a:cubicBezTo>
                    <a:pt x="66" y="96"/>
                    <a:pt x="82" y="87"/>
                    <a:pt x="82" y="78"/>
                  </a:cubicBezTo>
                  <a:cubicBezTo>
                    <a:pt x="82" y="68"/>
                    <a:pt x="79" y="65"/>
                    <a:pt x="76" y="62"/>
                  </a:cubicBezTo>
                  <a:close/>
                  <a:moveTo>
                    <a:pt x="43" y="17"/>
                  </a:moveTo>
                  <a:cubicBezTo>
                    <a:pt x="47" y="17"/>
                    <a:pt x="50" y="20"/>
                    <a:pt x="50" y="23"/>
                  </a:cubicBezTo>
                  <a:cubicBezTo>
                    <a:pt x="50" y="27"/>
                    <a:pt x="47" y="30"/>
                    <a:pt x="43" y="30"/>
                  </a:cubicBezTo>
                  <a:cubicBezTo>
                    <a:pt x="40" y="30"/>
                    <a:pt x="37" y="27"/>
                    <a:pt x="37" y="23"/>
                  </a:cubicBezTo>
                  <a:cubicBezTo>
                    <a:pt x="37" y="20"/>
                    <a:pt x="40" y="17"/>
                    <a:pt x="43" y="17"/>
                  </a:cubicBezTo>
                  <a:close/>
                  <a:moveTo>
                    <a:pt x="24" y="31"/>
                  </a:moveTo>
                  <a:cubicBezTo>
                    <a:pt x="29" y="31"/>
                    <a:pt x="32" y="34"/>
                    <a:pt x="32" y="39"/>
                  </a:cubicBezTo>
                  <a:cubicBezTo>
                    <a:pt x="32" y="43"/>
                    <a:pt x="29" y="47"/>
                    <a:pt x="24" y="47"/>
                  </a:cubicBezTo>
                  <a:cubicBezTo>
                    <a:pt x="20" y="47"/>
                    <a:pt x="16" y="43"/>
                    <a:pt x="16" y="39"/>
                  </a:cubicBezTo>
                  <a:cubicBezTo>
                    <a:pt x="16" y="34"/>
                    <a:pt x="20" y="31"/>
                    <a:pt x="24" y="31"/>
                  </a:cubicBezTo>
                  <a:close/>
                  <a:moveTo>
                    <a:pt x="23" y="75"/>
                  </a:moveTo>
                  <a:cubicBezTo>
                    <a:pt x="18" y="75"/>
                    <a:pt x="14" y="71"/>
                    <a:pt x="14" y="66"/>
                  </a:cubicBezTo>
                  <a:cubicBezTo>
                    <a:pt x="14" y="61"/>
                    <a:pt x="18" y="57"/>
                    <a:pt x="23" y="57"/>
                  </a:cubicBezTo>
                  <a:cubicBezTo>
                    <a:pt x="28" y="57"/>
                    <a:pt x="32" y="61"/>
                    <a:pt x="32" y="66"/>
                  </a:cubicBezTo>
                  <a:cubicBezTo>
                    <a:pt x="32" y="71"/>
                    <a:pt x="28" y="75"/>
                    <a:pt x="23" y="7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5" name="iṡḷíḓê"/>
            <p:cNvSpPr/>
            <p:nvPr/>
          </p:nvSpPr>
          <p:spPr bwMode="auto">
            <a:xfrm>
              <a:off x="3864261" y="3243711"/>
              <a:ext cx="90393" cy="57412"/>
            </a:xfrm>
            <a:custGeom>
              <a:avLst/>
              <a:gdLst>
                <a:gd name="T0" fmla="*/ 29 w 36"/>
                <a:gd name="T1" fmla="*/ 8 h 23"/>
                <a:gd name="T2" fmla="*/ 26 w 36"/>
                <a:gd name="T3" fmla="*/ 2 h 23"/>
                <a:gd name="T4" fmla="*/ 25 w 36"/>
                <a:gd name="T5" fmla="*/ 0 h 23"/>
                <a:gd name="T6" fmla="*/ 14 w 36"/>
                <a:gd name="T7" fmla="*/ 10 h 23"/>
                <a:gd name="T8" fmla="*/ 2 w 36"/>
                <a:gd name="T9" fmla="*/ 19 h 23"/>
                <a:gd name="T10" fmla="*/ 0 w 36"/>
                <a:gd name="T11" fmla="*/ 19 h 23"/>
                <a:gd name="T12" fmla="*/ 16 w 36"/>
                <a:gd name="T13" fmla="*/ 23 h 23"/>
                <a:gd name="T14" fmla="*/ 19 w 36"/>
                <a:gd name="T15" fmla="*/ 23 h 23"/>
                <a:gd name="T16" fmla="*/ 36 w 36"/>
                <a:gd name="T17" fmla="*/ 12 h 23"/>
                <a:gd name="T18" fmla="*/ 35 w 36"/>
                <a:gd name="T19" fmla="*/ 11 h 23"/>
                <a:gd name="T20" fmla="*/ 29 w 36"/>
                <a:gd name="T21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3">
                  <a:moveTo>
                    <a:pt x="29" y="8"/>
                  </a:moveTo>
                  <a:cubicBezTo>
                    <a:pt x="27" y="6"/>
                    <a:pt x="27" y="4"/>
                    <a:pt x="26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16" y="0"/>
                    <a:pt x="14" y="10"/>
                  </a:cubicBezTo>
                  <a:cubicBezTo>
                    <a:pt x="12" y="18"/>
                    <a:pt x="5" y="19"/>
                    <a:pt x="2" y="19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21"/>
                    <a:pt x="16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32" y="23"/>
                    <a:pt x="36" y="12"/>
                    <a:pt x="36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3" y="11"/>
                    <a:pt x="31" y="10"/>
                    <a:pt x="29" y="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6" name="iṥlïḓê"/>
            <p:cNvSpPr/>
            <p:nvPr/>
          </p:nvSpPr>
          <p:spPr bwMode="auto">
            <a:xfrm>
              <a:off x="4323557" y="3380523"/>
              <a:ext cx="30539" cy="28096"/>
            </a:xfrm>
            <a:custGeom>
              <a:avLst/>
              <a:gdLst>
                <a:gd name="T0" fmla="*/ 3 w 12"/>
                <a:gd name="T1" fmla="*/ 2 h 11"/>
                <a:gd name="T2" fmla="*/ 0 w 12"/>
                <a:gd name="T3" fmla="*/ 0 h 11"/>
                <a:gd name="T4" fmla="*/ 0 w 12"/>
                <a:gd name="T5" fmla="*/ 2 h 11"/>
                <a:gd name="T6" fmla="*/ 0 w 12"/>
                <a:gd name="T7" fmla="*/ 8 h 11"/>
                <a:gd name="T8" fmla="*/ 4 w 12"/>
                <a:gd name="T9" fmla="*/ 11 h 11"/>
                <a:gd name="T10" fmla="*/ 10 w 12"/>
                <a:gd name="T11" fmla="*/ 11 h 11"/>
                <a:gd name="T12" fmla="*/ 12 w 12"/>
                <a:gd name="T13" fmla="*/ 11 h 11"/>
                <a:gd name="T14" fmla="*/ 9 w 12"/>
                <a:gd name="T15" fmla="*/ 9 h 11"/>
                <a:gd name="T16" fmla="*/ 3 w 12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1" y="11"/>
                    <a:pt x="10" y="10"/>
                    <a:pt x="9" y="9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7" name="îṧļîďè"/>
            <p:cNvSpPr/>
            <p:nvPr/>
          </p:nvSpPr>
          <p:spPr bwMode="auto">
            <a:xfrm>
              <a:off x="4231942" y="3545429"/>
              <a:ext cx="136812" cy="30539"/>
            </a:xfrm>
            <a:custGeom>
              <a:avLst/>
              <a:gdLst>
                <a:gd name="T0" fmla="*/ 4 w 54"/>
                <a:gd name="T1" fmla="*/ 12 h 12"/>
                <a:gd name="T2" fmla="*/ 50 w 54"/>
                <a:gd name="T3" fmla="*/ 12 h 12"/>
                <a:gd name="T4" fmla="*/ 54 w 54"/>
                <a:gd name="T5" fmla="*/ 8 h 12"/>
                <a:gd name="T6" fmla="*/ 54 w 54"/>
                <a:gd name="T7" fmla="*/ 6 h 12"/>
                <a:gd name="T8" fmla="*/ 54 w 54"/>
                <a:gd name="T9" fmla="*/ 0 h 12"/>
                <a:gd name="T10" fmla="*/ 48 w 54"/>
                <a:gd name="T11" fmla="*/ 0 h 12"/>
                <a:gd name="T12" fmla="*/ 5 w 54"/>
                <a:gd name="T13" fmla="*/ 0 h 12"/>
                <a:gd name="T14" fmla="*/ 0 w 54"/>
                <a:gd name="T15" fmla="*/ 0 h 12"/>
                <a:gd name="T16" fmla="*/ 0 w 54"/>
                <a:gd name="T17" fmla="*/ 6 h 12"/>
                <a:gd name="T18" fmla="*/ 0 w 54"/>
                <a:gd name="T19" fmla="*/ 8 h 12"/>
                <a:gd name="T20" fmla="*/ 4 w 54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2">
                  <a:moveTo>
                    <a:pt x="4" y="12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2" y="12"/>
                    <a:pt x="54" y="10"/>
                    <a:pt x="54" y="8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2" y="0"/>
                    <a:pt x="50" y="0"/>
                    <a:pt x="4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1" y="12"/>
                    <a:pt x="4" y="1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8" name="ïsļíďé"/>
            <p:cNvSpPr/>
            <p:nvPr/>
          </p:nvSpPr>
          <p:spPr bwMode="auto">
            <a:xfrm>
              <a:off x="4231942" y="3466030"/>
              <a:ext cx="136812" cy="68406"/>
            </a:xfrm>
            <a:custGeom>
              <a:avLst/>
              <a:gdLst>
                <a:gd name="T0" fmla="*/ 50 w 54"/>
                <a:gd name="T1" fmla="*/ 0 h 27"/>
                <a:gd name="T2" fmla="*/ 4 w 54"/>
                <a:gd name="T3" fmla="*/ 0 h 27"/>
                <a:gd name="T4" fmla="*/ 0 w 54"/>
                <a:gd name="T5" fmla="*/ 4 h 27"/>
                <a:gd name="T6" fmla="*/ 0 w 54"/>
                <a:gd name="T7" fmla="*/ 22 h 27"/>
                <a:gd name="T8" fmla="*/ 0 w 54"/>
                <a:gd name="T9" fmla="*/ 27 h 27"/>
                <a:gd name="T10" fmla="*/ 5 w 54"/>
                <a:gd name="T11" fmla="*/ 27 h 27"/>
                <a:gd name="T12" fmla="*/ 48 w 54"/>
                <a:gd name="T13" fmla="*/ 27 h 27"/>
                <a:gd name="T14" fmla="*/ 54 w 54"/>
                <a:gd name="T15" fmla="*/ 27 h 27"/>
                <a:gd name="T16" fmla="*/ 54 w 54"/>
                <a:gd name="T17" fmla="*/ 22 h 27"/>
                <a:gd name="T18" fmla="*/ 54 w 54"/>
                <a:gd name="T19" fmla="*/ 4 h 27"/>
                <a:gd name="T20" fmla="*/ 50 w 54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27">
                  <a:moveTo>
                    <a:pt x="5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3" y="27"/>
                    <a:pt x="5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7"/>
                    <a:pt x="52" y="27"/>
                    <a:pt x="54" y="27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50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9" name="iṣľíḋé"/>
            <p:cNvSpPr/>
            <p:nvPr/>
          </p:nvSpPr>
          <p:spPr bwMode="auto">
            <a:xfrm>
              <a:off x="4191631" y="3466030"/>
              <a:ext cx="32982" cy="89172"/>
            </a:xfrm>
            <a:custGeom>
              <a:avLst/>
              <a:gdLst>
                <a:gd name="T0" fmla="*/ 12 w 13"/>
                <a:gd name="T1" fmla="*/ 30 h 35"/>
                <a:gd name="T2" fmla="*/ 12 w 13"/>
                <a:gd name="T3" fmla="*/ 28 h 35"/>
                <a:gd name="T4" fmla="*/ 12 w 13"/>
                <a:gd name="T5" fmla="*/ 22 h 35"/>
                <a:gd name="T6" fmla="*/ 12 w 13"/>
                <a:gd name="T7" fmla="*/ 4 h 35"/>
                <a:gd name="T8" fmla="*/ 13 w 13"/>
                <a:gd name="T9" fmla="*/ 0 h 35"/>
                <a:gd name="T10" fmla="*/ 12 w 13"/>
                <a:gd name="T11" fmla="*/ 0 h 35"/>
                <a:gd name="T12" fmla="*/ 3 w 13"/>
                <a:gd name="T13" fmla="*/ 3 h 35"/>
                <a:gd name="T14" fmla="*/ 0 w 13"/>
                <a:gd name="T15" fmla="*/ 12 h 35"/>
                <a:gd name="T16" fmla="*/ 0 w 13"/>
                <a:gd name="T17" fmla="*/ 31 h 35"/>
                <a:gd name="T18" fmla="*/ 4 w 13"/>
                <a:gd name="T19" fmla="*/ 35 h 35"/>
                <a:gd name="T20" fmla="*/ 12 w 13"/>
                <a:gd name="T21" fmla="*/ 35 h 35"/>
                <a:gd name="T22" fmla="*/ 12 w 13"/>
                <a:gd name="T2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5">
                  <a:moveTo>
                    <a:pt x="12" y="30"/>
                  </a:moveTo>
                  <a:cubicBezTo>
                    <a:pt x="12" y="29"/>
                    <a:pt x="12" y="29"/>
                    <a:pt x="12" y="28"/>
                  </a:cubicBezTo>
                  <a:cubicBezTo>
                    <a:pt x="12" y="27"/>
                    <a:pt x="12" y="24"/>
                    <a:pt x="12" y="2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2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4" y="2"/>
                    <a:pt x="3" y="3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3"/>
                    <a:pt x="12" y="31"/>
                    <a:pt x="12" y="3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0" name="iṥľîďe"/>
            <p:cNvSpPr/>
            <p:nvPr/>
          </p:nvSpPr>
          <p:spPr bwMode="auto">
            <a:xfrm>
              <a:off x="4373639" y="3466030"/>
              <a:ext cx="32982" cy="89172"/>
            </a:xfrm>
            <a:custGeom>
              <a:avLst/>
              <a:gdLst>
                <a:gd name="T0" fmla="*/ 10 w 13"/>
                <a:gd name="T1" fmla="*/ 3 h 35"/>
                <a:gd name="T2" fmla="*/ 1 w 13"/>
                <a:gd name="T3" fmla="*/ 0 h 35"/>
                <a:gd name="T4" fmla="*/ 0 w 13"/>
                <a:gd name="T5" fmla="*/ 0 h 35"/>
                <a:gd name="T6" fmla="*/ 1 w 13"/>
                <a:gd name="T7" fmla="*/ 4 h 35"/>
                <a:gd name="T8" fmla="*/ 1 w 13"/>
                <a:gd name="T9" fmla="*/ 22 h 35"/>
                <a:gd name="T10" fmla="*/ 1 w 13"/>
                <a:gd name="T11" fmla="*/ 28 h 35"/>
                <a:gd name="T12" fmla="*/ 1 w 13"/>
                <a:gd name="T13" fmla="*/ 30 h 35"/>
                <a:gd name="T14" fmla="*/ 1 w 13"/>
                <a:gd name="T15" fmla="*/ 35 h 35"/>
                <a:gd name="T16" fmla="*/ 9 w 13"/>
                <a:gd name="T17" fmla="*/ 35 h 35"/>
                <a:gd name="T18" fmla="*/ 13 w 13"/>
                <a:gd name="T19" fmla="*/ 31 h 35"/>
                <a:gd name="T20" fmla="*/ 13 w 13"/>
                <a:gd name="T21" fmla="*/ 12 h 35"/>
                <a:gd name="T22" fmla="*/ 10 w 13"/>
                <a:gd name="T2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5">
                  <a:moveTo>
                    <a:pt x="10" y="3"/>
                  </a:moveTo>
                  <a:cubicBezTo>
                    <a:pt x="9" y="2"/>
                    <a:pt x="5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4"/>
                    <a:pt x="1" y="27"/>
                    <a:pt x="1" y="28"/>
                  </a:cubicBezTo>
                  <a:cubicBezTo>
                    <a:pt x="1" y="29"/>
                    <a:pt x="1" y="29"/>
                    <a:pt x="1" y="30"/>
                  </a:cubicBezTo>
                  <a:cubicBezTo>
                    <a:pt x="1" y="31"/>
                    <a:pt x="1" y="33"/>
                    <a:pt x="1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35"/>
                    <a:pt x="13" y="33"/>
                    <a:pt x="13" y="3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8"/>
                    <a:pt x="11" y="4"/>
                    <a:pt x="10" y="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1" name="ïṣḷíďé"/>
            <p:cNvSpPr/>
            <p:nvPr/>
          </p:nvSpPr>
          <p:spPr bwMode="auto">
            <a:xfrm>
              <a:off x="4241714" y="3375637"/>
              <a:ext cx="117267" cy="83064"/>
            </a:xfrm>
            <a:custGeom>
              <a:avLst/>
              <a:gdLst>
                <a:gd name="T0" fmla="*/ 46 w 46"/>
                <a:gd name="T1" fmla="*/ 33 h 33"/>
                <a:gd name="T2" fmla="*/ 46 w 46"/>
                <a:gd name="T3" fmla="*/ 24 h 33"/>
                <a:gd name="T4" fmla="*/ 46 w 46"/>
                <a:gd name="T5" fmla="*/ 17 h 33"/>
                <a:gd name="T6" fmla="*/ 42 w 46"/>
                <a:gd name="T7" fmla="*/ 17 h 33"/>
                <a:gd name="T8" fmla="*/ 36 w 46"/>
                <a:gd name="T9" fmla="*/ 17 h 33"/>
                <a:gd name="T10" fmla="*/ 28 w 46"/>
                <a:gd name="T11" fmla="*/ 10 h 33"/>
                <a:gd name="T12" fmla="*/ 28 w 46"/>
                <a:gd name="T13" fmla="*/ 4 h 33"/>
                <a:gd name="T14" fmla="*/ 29 w 46"/>
                <a:gd name="T15" fmla="*/ 0 h 33"/>
                <a:gd name="T16" fmla="*/ 22 w 46"/>
                <a:gd name="T17" fmla="*/ 0 h 33"/>
                <a:gd name="T18" fmla="*/ 3 w 46"/>
                <a:gd name="T19" fmla="*/ 0 h 33"/>
                <a:gd name="T20" fmla="*/ 0 w 46"/>
                <a:gd name="T21" fmla="*/ 4 h 33"/>
                <a:gd name="T22" fmla="*/ 0 w 46"/>
                <a:gd name="T23" fmla="*/ 33 h 33"/>
                <a:gd name="T24" fmla="*/ 46 w 46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33">
                  <a:moveTo>
                    <a:pt x="46" y="33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7"/>
                    <a:pt x="43" y="17"/>
                    <a:pt x="42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17"/>
                    <a:pt x="28" y="14"/>
                    <a:pt x="28" y="1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2"/>
                    <a:pt x="28" y="1"/>
                    <a:pt x="2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46" y="3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2" name="îśļîḋè"/>
            <p:cNvSpPr/>
            <p:nvPr/>
          </p:nvSpPr>
          <p:spPr bwMode="auto">
            <a:xfrm>
              <a:off x="8249561" y="3104456"/>
              <a:ext cx="240642" cy="240642"/>
            </a:xfrm>
            <a:custGeom>
              <a:avLst/>
              <a:gdLst>
                <a:gd name="T0" fmla="*/ 47 w 95"/>
                <a:gd name="T1" fmla="*/ 0 h 95"/>
                <a:gd name="T2" fmla="*/ 0 w 95"/>
                <a:gd name="T3" fmla="*/ 47 h 95"/>
                <a:gd name="T4" fmla="*/ 47 w 95"/>
                <a:gd name="T5" fmla="*/ 95 h 95"/>
                <a:gd name="T6" fmla="*/ 95 w 95"/>
                <a:gd name="T7" fmla="*/ 47 h 95"/>
                <a:gd name="T8" fmla="*/ 47 w 95"/>
                <a:gd name="T9" fmla="*/ 0 h 95"/>
                <a:gd name="T10" fmla="*/ 47 w 95"/>
                <a:gd name="T11" fmla="*/ 86 h 95"/>
                <a:gd name="T12" fmla="*/ 9 w 95"/>
                <a:gd name="T13" fmla="*/ 47 h 95"/>
                <a:gd name="T14" fmla="*/ 47 w 95"/>
                <a:gd name="T15" fmla="*/ 9 h 95"/>
                <a:gd name="T16" fmla="*/ 86 w 95"/>
                <a:gd name="T17" fmla="*/ 47 h 95"/>
                <a:gd name="T18" fmla="*/ 47 w 95"/>
                <a:gd name="T19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95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5"/>
                    <a:pt x="47" y="95"/>
                  </a:cubicBezTo>
                  <a:cubicBezTo>
                    <a:pt x="74" y="95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86"/>
                  </a:moveTo>
                  <a:cubicBezTo>
                    <a:pt x="26" y="86"/>
                    <a:pt x="9" y="68"/>
                    <a:pt x="9" y="47"/>
                  </a:cubicBezTo>
                  <a:cubicBezTo>
                    <a:pt x="9" y="26"/>
                    <a:pt x="26" y="9"/>
                    <a:pt x="47" y="9"/>
                  </a:cubicBezTo>
                  <a:cubicBezTo>
                    <a:pt x="69" y="9"/>
                    <a:pt x="86" y="26"/>
                    <a:pt x="86" y="47"/>
                  </a:cubicBezTo>
                  <a:cubicBezTo>
                    <a:pt x="86" y="68"/>
                    <a:pt x="69" y="86"/>
                    <a:pt x="47" y="86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3" name="iśḻîḓé"/>
            <p:cNvSpPr/>
            <p:nvPr/>
          </p:nvSpPr>
          <p:spPr bwMode="auto">
            <a:xfrm>
              <a:off x="8320410" y="3104456"/>
              <a:ext cx="101388" cy="240642"/>
            </a:xfrm>
            <a:custGeom>
              <a:avLst/>
              <a:gdLst>
                <a:gd name="T0" fmla="*/ 20 w 40"/>
                <a:gd name="T1" fmla="*/ 4 h 95"/>
                <a:gd name="T2" fmla="*/ 36 w 40"/>
                <a:gd name="T3" fmla="*/ 47 h 95"/>
                <a:gd name="T4" fmla="*/ 20 w 40"/>
                <a:gd name="T5" fmla="*/ 90 h 95"/>
                <a:gd name="T6" fmla="*/ 4 w 40"/>
                <a:gd name="T7" fmla="*/ 47 h 95"/>
                <a:gd name="T8" fmla="*/ 20 w 40"/>
                <a:gd name="T9" fmla="*/ 4 h 95"/>
                <a:gd name="T10" fmla="*/ 20 w 40"/>
                <a:gd name="T11" fmla="*/ 0 h 95"/>
                <a:gd name="T12" fmla="*/ 0 w 40"/>
                <a:gd name="T13" fmla="*/ 47 h 95"/>
                <a:gd name="T14" fmla="*/ 20 w 40"/>
                <a:gd name="T15" fmla="*/ 95 h 95"/>
                <a:gd name="T16" fmla="*/ 40 w 40"/>
                <a:gd name="T17" fmla="*/ 47 h 95"/>
                <a:gd name="T18" fmla="*/ 20 w 40"/>
                <a:gd name="T1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95">
                  <a:moveTo>
                    <a:pt x="20" y="4"/>
                  </a:moveTo>
                  <a:cubicBezTo>
                    <a:pt x="27" y="4"/>
                    <a:pt x="36" y="20"/>
                    <a:pt x="36" y="47"/>
                  </a:cubicBezTo>
                  <a:cubicBezTo>
                    <a:pt x="36" y="74"/>
                    <a:pt x="27" y="90"/>
                    <a:pt x="20" y="90"/>
                  </a:cubicBezTo>
                  <a:cubicBezTo>
                    <a:pt x="13" y="90"/>
                    <a:pt x="4" y="74"/>
                    <a:pt x="4" y="47"/>
                  </a:cubicBezTo>
                  <a:cubicBezTo>
                    <a:pt x="4" y="20"/>
                    <a:pt x="13" y="4"/>
                    <a:pt x="20" y="4"/>
                  </a:cubicBezTo>
                  <a:moveTo>
                    <a:pt x="20" y="0"/>
                  </a:moveTo>
                  <a:cubicBezTo>
                    <a:pt x="9" y="0"/>
                    <a:pt x="0" y="21"/>
                    <a:pt x="0" y="47"/>
                  </a:cubicBezTo>
                  <a:cubicBezTo>
                    <a:pt x="0" y="73"/>
                    <a:pt x="9" y="95"/>
                    <a:pt x="20" y="95"/>
                  </a:cubicBezTo>
                  <a:cubicBezTo>
                    <a:pt x="31" y="95"/>
                    <a:pt x="40" y="73"/>
                    <a:pt x="40" y="47"/>
                  </a:cubicBezTo>
                  <a:cubicBezTo>
                    <a:pt x="40" y="21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4" name="ïṣļide"/>
            <p:cNvSpPr/>
            <p:nvPr/>
          </p:nvSpPr>
          <p:spPr bwMode="auto">
            <a:xfrm>
              <a:off x="8249561" y="3172862"/>
              <a:ext cx="240642" cy="103831"/>
            </a:xfrm>
            <a:custGeom>
              <a:avLst/>
              <a:gdLst>
                <a:gd name="T0" fmla="*/ 47 w 95"/>
                <a:gd name="T1" fmla="*/ 4 h 41"/>
                <a:gd name="T2" fmla="*/ 90 w 95"/>
                <a:gd name="T3" fmla="*/ 20 h 41"/>
                <a:gd name="T4" fmla="*/ 47 w 95"/>
                <a:gd name="T5" fmla="*/ 36 h 41"/>
                <a:gd name="T6" fmla="*/ 4 w 95"/>
                <a:gd name="T7" fmla="*/ 20 h 41"/>
                <a:gd name="T8" fmla="*/ 47 w 95"/>
                <a:gd name="T9" fmla="*/ 4 h 41"/>
                <a:gd name="T10" fmla="*/ 47 w 95"/>
                <a:gd name="T11" fmla="*/ 0 h 41"/>
                <a:gd name="T12" fmla="*/ 0 w 95"/>
                <a:gd name="T13" fmla="*/ 20 h 41"/>
                <a:gd name="T14" fmla="*/ 47 w 95"/>
                <a:gd name="T15" fmla="*/ 41 h 41"/>
                <a:gd name="T16" fmla="*/ 95 w 95"/>
                <a:gd name="T17" fmla="*/ 20 h 41"/>
                <a:gd name="T18" fmla="*/ 47 w 95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41">
                  <a:moveTo>
                    <a:pt x="47" y="4"/>
                  </a:moveTo>
                  <a:cubicBezTo>
                    <a:pt x="74" y="4"/>
                    <a:pt x="90" y="14"/>
                    <a:pt x="90" y="20"/>
                  </a:cubicBezTo>
                  <a:cubicBezTo>
                    <a:pt x="90" y="27"/>
                    <a:pt x="74" y="36"/>
                    <a:pt x="47" y="36"/>
                  </a:cubicBezTo>
                  <a:cubicBezTo>
                    <a:pt x="21" y="36"/>
                    <a:pt x="4" y="27"/>
                    <a:pt x="4" y="20"/>
                  </a:cubicBezTo>
                  <a:cubicBezTo>
                    <a:pt x="4" y="14"/>
                    <a:pt x="21" y="4"/>
                    <a:pt x="47" y="4"/>
                  </a:cubicBezTo>
                  <a:moveTo>
                    <a:pt x="47" y="0"/>
                  </a:moveTo>
                  <a:cubicBezTo>
                    <a:pt x="21" y="0"/>
                    <a:pt x="0" y="9"/>
                    <a:pt x="0" y="20"/>
                  </a:cubicBezTo>
                  <a:cubicBezTo>
                    <a:pt x="0" y="31"/>
                    <a:pt x="21" y="41"/>
                    <a:pt x="47" y="41"/>
                  </a:cubicBezTo>
                  <a:cubicBezTo>
                    <a:pt x="74" y="41"/>
                    <a:pt x="95" y="31"/>
                    <a:pt x="95" y="20"/>
                  </a:cubicBezTo>
                  <a:cubicBezTo>
                    <a:pt x="95" y="9"/>
                    <a:pt x="74" y="0"/>
                    <a:pt x="47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5" name="íšlîďe"/>
            <p:cNvSpPr/>
            <p:nvPr/>
          </p:nvSpPr>
          <p:spPr bwMode="auto">
            <a:xfrm>
              <a:off x="6582169" y="3692013"/>
              <a:ext cx="245528" cy="113603"/>
            </a:xfrm>
            <a:custGeom>
              <a:avLst/>
              <a:gdLst>
                <a:gd name="T0" fmla="*/ 0 w 97"/>
                <a:gd name="T1" fmla="*/ 0 h 45"/>
                <a:gd name="T2" fmla="*/ 0 w 97"/>
                <a:gd name="T3" fmla="*/ 41 h 45"/>
                <a:gd name="T4" fmla="*/ 4 w 97"/>
                <a:gd name="T5" fmla="*/ 45 h 45"/>
                <a:gd name="T6" fmla="*/ 93 w 97"/>
                <a:gd name="T7" fmla="*/ 45 h 45"/>
                <a:gd name="T8" fmla="*/ 97 w 97"/>
                <a:gd name="T9" fmla="*/ 41 h 45"/>
                <a:gd name="T10" fmla="*/ 97 w 97"/>
                <a:gd name="T11" fmla="*/ 0 h 45"/>
                <a:gd name="T12" fmla="*/ 0 w 97"/>
                <a:gd name="T13" fmla="*/ 0 h 45"/>
                <a:gd name="T14" fmla="*/ 91 w 97"/>
                <a:gd name="T15" fmla="*/ 38 h 45"/>
                <a:gd name="T16" fmla="*/ 7 w 97"/>
                <a:gd name="T17" fmla="*/ 38 h 45"/>
                <a:gd name="T18" fmla="*/ 7 w 97"/>
                <a:gd name="T19" fmla="*/ 7 h 45"/>
                <a:gd name="T20" fmla="*/ 91 w 97"/>
                <a:gd name="T21" fmla="*/ 7 h 45"/>
                <a:gd name="T22" fmla="*/ 91 w 97"/>
                <a:gd name="T2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45"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5" y="45"/>
                    <a:pt x="97" y="43"/>
                    <a:pt x="97" y="41"/>
                  </a:cubicBezTo>
                  <a:cubicBezTo>
                    <a:pt x="97" y="0"/>
                    <a:pt x="97" y="0"/>
                    <a:pt x="97" y="0"/>
                  </a:cubicBezTo>
                  <a:lnTo>
                    <a:pt x="0" y="0"/>
                  </a:lnTo>
                  <a:close/>
                  <a:moveTo>
                    <a:pt x="91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1" y="7"/>
                    <a:pt x="91" y="7"/>
                    <a:pt x="91" y="7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6" name="îṧḻíḓè"/>
            <p:cNvSpPr/>
            <p:nvPr/>
          </p:nvSpPr>
          <p:spPr bwMode="auto">
            <a:xfrm>
              <a:off x="6572397" y="3616278"/>
              <a:ext cx="35425" cy="57412"/>
            </a:xfrm>
            <a:custGeom>
              <a:avLst/>
              <a:gdLst>
                <a:gd name="T0" fmla="*/ 14 w 14"/>
                <a:gd name="T1" fmla="*/ 10 h 23"/>
                <a:gd name="T2" fmla="*/ 11 w 14"/>
                <a:gd name="T3" fmla="*/ 6 h 23"/>
                <a:gd name="T4" fmla="*/ 3 w 14"/>
                <a:gd name="T5" fmla="*/ 1 h 23"/>
                <a:gd name="T6" fmla="*/ 1 w 14"/>
                <a:gd name="T7" fmla="*/ 0 h 23"/>
                <a:gd name="T8" fmla="*/ 1 w 14"/>
                <a:gd name="T9" fmla="*/ 0 h 23"/>
                <a:gd name="T10" fmla="*/ 1 w 14"/>
                <a:gd name="T11" fmla="*/ 2 h 23"/>
                <a:gd name="T12" fmla="*/ 3 w 14"/>
                <a:gd name="T13" fmla="*/ 21 h 23"/>
                <a:gd name="T14" fmla="*/ 4 w 14"/>
                <a:gd name="T15" fmla="*/ 23 h 23"/>
                <a:gd name="T16" fmla="*/ 6 w 14"/>
                <a:gd name="T17" fmla="*/ 22 h 23"/>
                <a:gd name="T18" fmla="*/ 12 w 14"/>
                <a:gd name="T19" fmla="*/ 15 h 23"/>
                <a:gd name="T20" fmla="*/ 14 w 14"/>
                <a:gd name="T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3">
                  <a:moveTo>
                    <a:pt x="14" y="10"/>
                  </a:moveTo>
                  <a:cubicBezTo>
                    <a:pt x="13" y="9"/>
                    <a:pt x="13" y="7"/>
                    <a:pt x="11" y="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4" y="23"/>
                    <a:pt x="5" y="23"/>
                    <a:pt x="6" y="2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3"/>
                    <a:pt x="14" y="12"/>
                    <a:pt x="14" y="1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7" name="îṩ1iďé"/>
            <p:cNvSpPr/>
            <p:nvPr/>
          </p:nvSpPr>
          <p:spPr bwMode="auto">
            <a:xfrm>
              <a:off x="6577283" y="3562531"/>
              <a:ext cx="245528" cy="75735"/>
            </a:xfrm>
            <a:custGeom>
              <a:avLst/>
              <a:gdLst>
                <a:gd name="T0" fmla="*/ 3 w 97"/>
                <a:gd name="T1" fmla="*/ 20 h 30"/>
                <a:gd name="T2" fmla="*/ 10 w 97"/>
                <a:gd name="T3" fmla="*/ 25 h 30"/>
                <a:gd name="T4" fmla="*/ 14 w 97"/>
                <a:gd name="T5" fmla="*/ 30 h 30"/>
                <a:gd name="T6" fmla="*/ 93 w 97"/>
                <a:gd name="T7" fmla="*/ 16 h 30"/>
                <a:gd name="T8" fmla="*/ 97 w 97"/>
                <a:gd name="T9" fmla="*/ 11 h 30"/>
                <a:gd name="T10" fmla="*/ 96 w 97"/>
                <a:gd name="T11" fmla="*/ 4 h 30"/>
                <a:gd name="T12" fmla="*/ 91 w 97"/>
                <a:gd name="T13" fmla="*/ 0 h 30"/>
                <a:gd name="T14" fmla="*/ 4 w 97"/>
                <a:gd name="T15" fmla="*/ 16 h 30"/>
                <a:gd name="T16" fmla="*/ 0 w 97"/>
                <a:gd name="T17" fmla="*/ 19 h 30"/>
                <a:gd name="T18" fmla="*/ 3 w 97"/>
                <a:gd name="T19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30">
                  <a:moveTo>
                    <a:pt x="3" y="20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2" y="27"/>
                    <a:pt x="13" y="28"/>
                    <a:pt x="14" y="30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6" y="16"/>
                    <a:pt x="97" y="13"/>
                    <a:pt x="97" y="11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5" y="2"/>
                    <a:pt x="93" y="0"/>
                    <a:pt x="91" y="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1" y="17"/>
                    <a:pt x="0" y="19"/>
                  </a:cubicBezTo>
                  <a:cubicBezTo>
                    <a:pt x="1" y="19"/>
                    <a:pt x="2" y="19"/>
                    <a:pt x="3" y="2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8" name="iṡľïde"/>
            <p:cNvSpPr/>
            <p:nvPr/>
          </p:nvSpPr>
          <p:spPr bwMode="auto">
            <a:xfrm>
              <a:off x="6582169" y="3651703"/>
              <a:ext cx="245528" cy="35425"/>
            </a:xfrm>
            <a:custGeom>
              <a:avLst/>
              <a:gdLst>
                <a:gd name="T0" fmla="*/ 93 w 97"/>
                <a:gd name="T1" fmla="*/ 0 h 14"/>
                <a:gd name="T2" fmla="*/ 11 w 97"/>
                <a:gd name="T3" fmla="*/ 0 h 14"/>
                <a:gd name="T4" fmla="*/ 10 w 97"/>
                <a:gd name="T5" fmla="*/ 2 h 14"/>
                <a:gd name="T6" fmla="*/ 4 w 97"/>
                <a:gd name="T7" fmla="*/ 9 h 14"/>
                <a:gd name="T8" fmla="*/ 0 w 97"/>
                <a:gd name="T9" fmla="*/ 11 h 14"/>
                <a:gd name="T10" fmla="*/ 0 w 97"/>
                <a:gd name="T11" fmla="*/ 14 h 14"/>
                <a:gd name="T12" fmla="*/ 97 w 97"/>
                <a:gd name="T13" fmla="*/ 14 h 14"/>
                <a:gd name="T14" fmla="*/ 97 w 97"/>
                <a:gd name="T15" fmla="*/ 5 h 14"/>
                <a:gd name="T16" fmla="*/ 93 w 97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4">
                  <a:moveTo>
                    <a:pt x="9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0" y="2"/>
                    <a:pt x="10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2"/>
                    <a:pt x="95" y="0"/>
                    <a:pt x="93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9" name="îṩḷîďè"/>
            <p:cNvSpPr/>
            <p:nvPr/>
          </p:nvSpPr>
          <p:spPr bwMode="auto">
            <a:xfrm>
              <a:off x="8336289" y="3757976"/>
              <a:ext cx="224762" cy="257744"/>
            </a:xfrm>
            <a:custGeom>
              <a:avLst/>
              <a:gdLst>
                <a:gd name="T0" fmla="*/ 89 w 89"/>
                <a:gd name="T1" fmla="*/ 25 h 102"/>
                <a:gd name="T2" fmla="*/ 89 w 89"/>
                <a:gd name="T3" fmla="*/ 3 h 102"/>
                <a:gd name="T4" fmla="*/ 87 w 89"/>
                <a:gd name="T5" fmla="*/ 0 h 102"/>
                <a:gd name="T6" fmla="*/ 21 w 89"/>
                <a:gd name="T7" fmla="*/ 14 h 102"/>
                <a:gd name="T8" fmla="*/ 20 w 89"/>
                <a:gd name="T9" fmla="*/ 14 h 102"/>
                <a:gd name="T10" fmla="*/ 19 w 89"/>
                <a:gd name="T11" fmla="*/ 15 h 102"/>
                <a:gd name="T12" fmla="*/ 19 w 89"/>
                <a:gd name="T13" fmla="*/ 33 h 102"/>
                <a:gd name="T14" fmla="*/ 19 w 89"/>
                <a:gd name="T15" fmla="*/ 67 h 102"/>
                <a:gd name="T16" fmla="*/ 15 w 89"/>
                <a:gd name="T17" fmla="*/ 72 h 102"/>
                <a:gd name="T18" fmla="*/ 0 w 89"/>
                <a:gd name="T19" fmla="*/ 87 h 102"/>
                <a:gd name="T20" fmla="*/ 15 w 89"/>
                <a:gd name="T21" fmla="*/ 102 h 102"/>
                <a:gd name="T22" fmla="*/ 29 w 89"/>
                <a:gd name="T23" fmla="*/ 87 h 102"/>
                <a:gd name="T24" fmla="*/ 29 w 89"/>
                <a:gd name="T25" fmla="*/ 41 h 102"/>
                <a:gd name="T26" fmla="*/ 33 w 89"/>
                <a:gd name="T27" fmla="*/ 37 h 102"/>
                <a:gd name="T28" fmla="*/ 73 w 89"/>
                <a:gd name="T29" fmla="*/ 28 h 102"/>
                <a:gd name="T30" fmla="*/ 74 w 89"/>
                <a:gd name="T31" fmla="*/ 28 h 102"/>
                <a:gd name="T32" fmla="*/ 77 w 89"/>
                <a:gd name="T33" fmla="*/ 29 h 102"/>
                <a:gd name="T34" fmla="*/ 79 w 89"/>
                <a:gd name="T35" fmla="*/ 33 h 102"/>
                <a:gd name="T36" fmla="*/ 79 w 89"/>
                <a:gd name="T37" fmla="*/ 60 h 102"/>
                <a:gd name="T38" fmla="*/ 74 w 89"/>
                <a:gd name="T39" fmla="*/ 65 h 102"/>
                <a:gd name="T40" fmla="*/ 59 w 89"/>
                <a:gd name="T41" fmla="*/ 80 h 102"/>
                <a:gd name="T42" fmla="*/ 74 w 89"/>
                <a:gd name="T43" fmla="*/ 95 h 102"/>
                <a:gd name="T44" fmla="*/ 89 w 89"/>
                <a:gd name="T45" fmla="*/ 80 h 102"/>
                <a:gd name="T46" fmla="*/ 89 w 89"/>
                <a:gd name="T47" fmla="*/ 2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102">
                  <a:moveTo>
                    <a:pt x="89" y="25"/>
                  </a:moveTo>
                  <a:cubicBezTo>
                    <a:pt x="89" y="3"/>
                    <a:pt x="89" y="3"/>
                    <a:pt x="89" y="3"/>
                  </a:cubicBezTo>
                  <a:cubicBezTo>
                    <a:pt x="89" y="2"/>
                    <a:pt x="88" y="1"/>
                    <a:pt x="87" y="0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9" y="15"/>
                    <a:pt x="19" y="15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17" y="72"/>
                    <a:pt x="15" y="72"/>
                  </a:cubicBezTo>
                  <a:cubicBezTo>
                    <a:pt x="6" y="72"/>
                    <a:pt x="0" y="79"/>
                    <a:pt x="0" y="87"/>
                  </a:cubicBezTo>
                  <a:cubicBezTo>
                    <a:pt x="0" y="96"/>
                    <a:pt x="6" y="102"/>
                    <a:pt x="15" y="102"/>
                  </a:cubicBezTo>
                  <a:cubicBezTo>
                    <a:pt x="23" y="102"/>
                    <a:pt x="29" y="96"/>
                    <a:pt x="29" y="8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9"/>
                    <a:pt x="31" y="37"/>
                    <a:pt x="33" y="3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3" y="28"/>
                    <a:pt x="74" y="28"/>
                    <a:pt x="74" y="28"/>
                  </a:cubicBezTo>
                  <a:cubicBezTo>
                    <a:pt x="75" y="28"/>
                    <a:pt x="76" y="28"/>
                    <a:pt x="77" y="29"/>
                  </a:cubicBezTo>
                  <a:cubicBezTo>
                    <a:pt x="78" y="30"/>
                    <a:pt x="79" y="31"/>
                    <a:pt x="79" y="33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79" y="63"/>
                    <a:pt x="77" y="65"/>
                    <a:pt x="74" y="65"/>
                  </a:cubicBezTo>
                  <a:cubicBezTo>
                    <a:pt x="66" y="65"/>
                    <a:pt x="59" y="72"/>
                    <a:pt x="59" y="80"/>
                  </a:cubicBezTo>
                  <a:cubicBezTo>
                    <a:pt x="59" y="88"/>
                    <a:pt x="66" y="95"/>
                    <a:pt x="74" y="95"/>
                  </a:cubicBezTo>
                  <a:cubicBezTo>
                    <a:pt x="82" y="95"/>
                    <a:pt x="89" y="88"/>
                    <a:pt x="89" y="80"/>
                  </a:cubicBezTo>
                  <a:lnTo>
                    <a:pt x="89" y="2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0" name="îṣľîďe"/>
            <p:cNvSpPr/>
            <p:nvPr/>
          </p:nvSpPr>
          <p:spPr bwMode="auto">
            <a:xfrm>
              <a:off x="8487759" y="3230274"/>
              <a:ext cx="246749" cy="228427"/>
            </a:xfrm>
            <a:custGeom>
              <a:avLst/>
              <a:gdLst>
                <a:gd name="T0" fmla="*/ 82 w 97"/>
                <a:gd name="T1" fmla="*/ 50 h 90"/>
                <a:gd name="T2" fmla="*/ 94 w 97"/>
                <a:gd name="T3" fmla="*/ 39 h 90"/>
                <a:gd name="T4" fmla="*/ 91 w 97"/>
                <a:gd name="T5" fmla="*/ 31 h 90"/>
                <a:gd name="T6" fmla="*/ 75 w 97"/>
                <a:gd name="T7" fmla="*/ 29 h 90"/>
                <a:gd name="T8" fmla="*/ 65 w 97"/>
                <a:gd name="T9" fmla="*/ 27 h 90"/>
                <a:gd name="T10" fmla="*/ 64 w 97"/>
                <a:gd name="T11" fmla="*/ 26 h 90"/>
                <a:gd name="T12" fmla="*/ 60 w 97"/>
                <a:gd name="T13" fmla="*/ 18 h 90"/>
                <a:gd name="T14" fmla="*/ 52 w 97"/>
                <a:gd name="T15" fmla="*/ 3 h 90"/>
                <a:gd name="T16" fmla="*/ 48 w 97"/>
                <a:gd name="T17" fmla="*/ 0 h 90"/>
                <a:gd name="T18" fmla="*/ 44 w 97"/>
                <a:gd name="T19" fmla="*/ 3 h 90"/>
                <a:gd name="T20" fmla="*/ 37 w 97"/>
                <a:gd name="T21" fmla="*/ 18 h 90"/>
                <a:gd name="T22" fmla="*/ 33 w 97"/>
                <a:gd name="T23" fmla="*/ 26 h 90"/>
                <a:gd name="T24" fmla="*/ 32 w 97"/>
                <a:gd name="T25" fmla="*/ 27 h 90"/>
                <a:gd name="T26" fmla="*/ 22 w 97"/>
                <a:gd name="T27" fmla="*/ 29 h 90"/>
                <a:gd name="T28" fmla="*/ 6 w 97"/>
                <a:gd name="T29" fmla="*/ 31 h 90"/>
                <a:gd name="T30" fmla="*/ 3 w 97"/>
                <a:gd name="T31" fmla="*/ 39 h 90"/>
                <a:gd name="T32" fmla="*/ 14 w 97"/>
                <a:gd name="T33" fmla="*/ 50 h 90"/>
                <a:gd name="T34" fmla="*/ 22 w 97"/>
                <a:gd name="T35" fmla="*/ 57 h 90"/>
                <a:gd name="T36" fmla="*/ 22 w 97"/>
                <a:gd name="T37" fmla="*/ 58 h 90"/>
                <a:gd name="T38" fmla="*/ 21 w 97"/>
                <a:gd name="T39" fmla="*/ 68 h 90"/>
                <a:gd name="T40" fmla="*/ 18 w 97"/>
                <a:gd name="T41" fmla="*/ 84 h 90"/>
                <a:gd name="T42" fmla="*/ 21 w 97"/>
                <a:gd name="T43" fmla="*/ 90 h 90"/>
                <a:gd name="T44" fmla="*/ 24 w 97"/>
                <a:gd name="T45" fmla="*/ 89 h 90"/>
                <a:gd name="T46" fmla="*/ 39 w 97"/>
                <a:gd name="T47" fmla="*/ 81 h 90"/>
                <a:gd name="T48" fmla="*/ 48 w 97"/>
                <a:gd name="T49" fmla="*/ 77 h 90"/>
                <a:gd name="T50" fmla="*/ 48 w 97"/>
                <a:gd name="T51" fmla="*/ 77 h 90"/>
                <a:gd name="T52" fmla="*/ 49 w 97"/>
                <a:gd name="T53" fmla="*/ 77 h 90"/>
                <a:gd name="T54" fmla="*/ 58 w 97"/>
                <a:gd name="T55" fmla="*/ 81 h 90"/>
                <a:gd name="T56" fmla="*/ 72 w 97"/>
                <a:gd name="T57" fmla="*/ 89 h 90"/>
                <a:gd name="T58" fmla="*/ 76 w 97"/>
                <a:gd name="T59" fmla="*/ 90 h 90"/>
                <a:gd name="T60" fmla="*/ 79 w 97"/>
                <a:gd name="T61" fmla="*/ 84 h 90"/>
                <a:gd name="T62" fmla="*/ 76 w 97"/>
                <a:gd name="T63" fmla="*/ 68 h 90"/>
                <a:gd name="T64" fmla="*/ 74 w 97"/>
                <a:gd name="T65" fmla="*/ 58 h 90"/>
                <a:gd name="T66" fmla="*/ 75 w 97"/>
                <a:gd name="T67" fmla="*/ 57 h 90"/>
                <a:gd name="T68" fmla="*/ 82 w 97"/>
                <a:gd name="T69" fmla="*/ 5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90">
                  <a:moveTo>
                    <a:pt x="82" y="50"/>
                  </a:moveTo>
                  <a:cubicBezTo>
                    <a:pt x="94" y="39"/>
                    <a:pt x="94" y="39"/>
                    <a:pt x="94" y="39"/>
                  </a:cubicBezTo>
                  <a:cubicBezTo>
                    <a:pt x="97" y="35"/>
                    <a:pt x="96" y="32"/>
                    <a:pt x="91" y="31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0" y="28"/>
                    <a:pt x="65" y="27"/>
                    <a:pt x="65" y="27"/>
                  </a:cubicBezTo>
                  <a:cubicBezTo>
                    <a:pt x="65" y="27"/>
                    <a:pt x="64" y="27"/>
                    <a:pt x="64" y="26"/>
                  </a:cubicBezTo>
                  <a:cubicBezTo>
                    <a:pt x="64" y="26"/>
                    <a:pt x="62" y="22"/>
                    <a:pt x="60" y="1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1"/>
                    <a:pt x="50" y="0"/>
                    <a:pt x="48" y="0"/>
                  </a:cubicBezTo>
                  <a:cubicBezTo>
                    <a:pt x="47" y="0"/>
                    <a:pt x="45" y="1"/>
                    <a:pt x="44" y="3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5" y="22"/>
                    <a:pt x="33" y="26"/>
                    <a:pt x="33" y="26"/>
                  </a:cubicBezTo>
                  <a:cubicBezTo>
                    <a:pt x="33" y="27"/>
                    <a:pt x="32" y="27"/>
                    <a:pt x="32" y="27"/>
                  </a:cubicBezTo>
                  <a:cubicBezTo>
                    <a:pt x="31" y="27"/>
                    <a:pt x="27" y="28"/>
                    <a:pt x="22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1" y="32"/>
                    <a:pt x="0" y="35"/>
                    <a:pt x="3" y="3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8" y="53"/>
                    <a:pt x="21" y="56"/>
                    <a:pt x="22" y="57"/>
                  </a:cubicBezTo>
                  <a:cubicBezTo>
                    <a:pt x="22" y="57"/>
                    <a:pt x="22" y="58"/>
                    <a:pt x="22" y="58"/>
                  </a:cubicBezTo>
                  <a:cubicBezTo>
                    <a:pt x="22" y="59"/>
                    <a:pt x="22" y="63"/>
                    <a:pt x="21" y="68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7" y="88"/>
                    <a:pt x="19" y="90"/>
                    <a:pt x="21" y="90"/>
                  </a:cubicBezTo>
                  <a:cubicBezTo>
                    <a:pt x="22" y="90"/>
                    <a:pt x="23" y="90"/>
                    <a:pt x="24" y="89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3" y="79"/>
                    <a:pt x="47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7"/>
                    <a:pt x="54" y="79"/>
                    <a:pt x="58" y="81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4" y="90"/>
                    <a:pt x="75" y="90"/>
                    <a:pt x="76" y="90"/>
                  </a:cubicBezTo>
                  <a:cubicBezTo>
                    <a:pt x="78" y="90"/>
                    <a:pt x="79" y="88"/>
                    <a:pt x="79" y="84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5" y="63"/>
                    <a:pt x="74" y="59"/>
                    <a:pt x="74" y="58"/>
                  </a:cubicBezTo>
                  <a:cubicBezTo>
                    <a:pt x="74" y="58"/>
                    <a:pt x="74" y="57"/>
                    <a:pt x="75" y="57"/>
                  </a:cubicBezTo>
                  <a:cubicBezTo>
                    <a:pt x="75" y="57"/>
                    <a:pt x="78" y="54"/>
                    <a:pt x="82" y="5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1" name="íşľíḋè"/>
            <p:cNvSpPr/>
            <p:nvPr/>
          </p:nvSpPr>
          <p:spPr bwMode="auto">
            <a:xfrm>
              <a:off x="8708857" y="3907003"/>
              <a:ext cx="45197" cy="35425"/>
            </a:xfrm>
            <a:custGeom>
              <a:avLst/>
              <a:gdLst>
                <a:gd name="T0" fmla="*/ 2 w 18"/>
                <a:gd name="T1" fmla="*/ 14 h 14"/>
                <a:gd name="T2" fmla="*/ 15 w 18"/>
                <a:gd name="T3" fmla="*/ 14 h 14"/>
                <a:gd name="T4" fmla="*/ 18 w 18"/>
                <a:gd name="T5" fmla="*/ 11 h 14"/>
                <a:gd name="T6" fmla="*/ 18 w 18"/>
                <a:gd name="T7" fmla="*/ 2 h 14"/>
                <a:gd name="T8" fmla="*/ 15 w 18"/>
                <a:gd name="T9" fmla="*/ 0 h 14"/>
                <a:gd name="T10" fmla="*/ 2 w 18"/>
                <a:gd name="T11" fmla="*/ 0 h 14"/>
                <a:gd name="T12" fmla="*/ 0 w 18"/>
                <a:gd name="T13" fmla="*/ 2 h 14"/>
                <a:gd name="T14" fmla="*/ 0 w 18"/>
                <a:gd name="T15" fmla="*/ 11 h 14"/>
                <a:gd name="T16" fmla="*/ 2 w 18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4">
                  <a:moveTo>
                    <a:pt x="2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8" y="13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2" y="1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2" name="îŝļîďè"/>
            <p:cNvSpPr/>
            <p:nvPr/>
          </p:nvSpPr>
          <p:spPr bwMode="auto">
            <a:xfrm>
              <a:off x="8605027" y="3920440"/>
              <a:ext cx="254079" cy="85507"/>
            </a:xfrm>
            <a:custGeom>
              <a:avLst/>
              <a:gdLst>
                <a:gd name="T0" fmla="*/ 63 w 100"/>
                <a:gd name="T1" fmla="*/ 5 h 34"/>
                <a:gd name="T2" fmla="*/ 63 w 100"/>
                <a:gd name="T3" fmla="*/ 6 h 34"/>
                <a:gd name="T4" fmla="*/ 56 w 100"/>
                <a:gd name="T5" fmla="*/ 13 h 34"/>
                <a:gd name="T6" fmla="*/ 43 w 100"/>
                <a:gd name="T7" fmla="*/ 13 h 34"/>
                <a:gd name="T8" fmla="*/ 36 w 100"/>
                <a:gd name="T9" fmla="*/ 6 h 34"/>
                <a:gd name="T10" fmla="*/ 36 w 100"/>
                <a:gd name="T11" fmla="*/ 5 h 34"/>
                <a:gd name="T12" fmla="*/ 4 w 100"/>
                <a:gd name="T13" fmla="*/ 1 h 34"/>
                <a:gd name="T14" fmla="*/ 0 w 100"/>
                <a:gd name="T15" fmla="*/ 0 h 34"/>
                <a:gd name="T16" fmla="*/ 0 w 100"/>
                <a:gd name="T17" fmla="*/ 29 h 34"/>
                <a:gd name="T18" fmla="*/ 4 w 100"/>
                <a:gd name="T19" fmla="*/ 34 h 34"/>
                <a:gd name="T20" fmla="*/ 95 w 100"/>
                <a:gd name="T21" fmla="*/ 34 h 34"/>
                <a:gd name="T22" fmla="*/ 100 w 100"/>
                <a:gd name="T23" fmla="*/ 29 h 34"/>
                <a:gd name="T24" fmla="*/ 100 w 100"/>
                <a:gd name="T25" fmla="*/ 0 h 34"/>
                <a:gd name="T26" fmla="*/ 95 w 100"/>
                <a:gd name="T27" fmla="*/ 1 h 34"/>
                <a:gd name="T28" fmla="*/ 63 w 100"/>
                <a:gd name="T29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34">
                  <a:moveTo>
                    <a:pt x="63" y="5"/>
                  </a:moveTo>
                  <a:cubicBezTo>
                    <a:pt x="63" y="6"/>
                    <a:pt x="63" y="6"/>
                    <a:pt x="63" y="6"/>
                  </a:cubicBezTo>
                  <a:cubicBezTo>
                    <a:pt x="63" y="10"/>
                    <a:pt x="60" y="13"/>
                    <a:pt x="56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39" y="13"/>
                    <a:pt x="36" y="10"/>
                    <a:pt x="36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2" y="34"/>
                    <a:pt x="4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7" y="34"/>
                    <a:pt x="100" y="32"/>
                    <a:pt x="100" y="29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8" y="1"/>
                    <a:pt x="97" y="1"/>
                    <a:pt x="95" y="1"/>
                  </a:cubicBezTo>
                  <a:lnTo>
                    <a:pt x="63" y="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3" name="îṧḷïḋê"/>
            <p:cNvSpPr/>
            <p:nvPr/>
          </p:nvSpPr>
          <p:spPr bwMode="auto">
            <a:xfrm>
              <a:off x="8605027" y="3833711"/>
              <a:ext cx="254079" cy="86729"/>
            </a:xfrm>
            <a:custGeom>
              <a:avLst/>
              <a:gdLst>
                <a:gd name="T0" fmla="*/ 95 w 100"/>
                <a:gd name="T1" fmla="*/ 0 h 34"/>
                <a:gd name="T2" fmla="*/ 4 w 100"/>
                <a:gd name="T3" fmla="*/ 0 h 34"/>
                <a:gd name="T4" fmla="*/ 0 w 100"/>
                <a:gd name="T5" fmla="*/ 4 h 34"/>
                <a:gd name="T6" fmla="*/ 0 w 100"/>
                <a:gd name="T7" fmla="*/ 25 h 34"/>
                <a:gd name="T8" fmla="*/ 5 w 100"/>
                <a:gd name="T9" fmla="*/ 30 h 34"/>
                <a:gd name="T10" fmla="*/ 36 w 100"/>
                <a:gd name="T11" fmla="*/ 34 h 34"/>
                <a:gd name="T12" fmla="*/ 36 w 100"/>
                <a:gd name="T13" fmla="*/ 31 h 34"/>
                <a:gd name="T14" fmla="*/ 43 w 100"/>
                <a:gd name="T15" fmla="*/ 25 h 34"/>
                <a:gd name="T16" fmla="*/ 56 w 100"/>
                <a:gd name="T17" fmla="*/ 25 h 34"/>
                <a:gd name="T18" fmla="*/ 63 w 100"/>
                <a:gd name="T19" fmla="*/ 31 h 34"/>
                <a:gd name="T20" fmla="*/ 63 w 100"/>
                <a:gd name="T21" fmla="*/ 34 h 34"/>
                <a:gd name="T22" fmla="*/ 94 w 100"/>
                <a:gd name="T23" fmla="*/ 30 h 34"/>
                <a:gd name="T24" fmla="*/ 100 w 100"/>
                <a:gd name="T25" fmla="*/ 25 h 34"/>
                <a:gd name="T26" fmla="*/ 100 w 100"/>
                <a:gd name="T27" fmla="*/ 4 h 34"/>
                <a:gd name="T28" fmla="*/ 95 w 100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34">
                  <a:moveTo>
                    <a:pt x="9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30"/>
                    <a:pt x="5" y="30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28"/>
                    <a:pt x="39" y="25"/>
                    <a:pt x="43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60" y="25"/>
                    <a:pt x="63" y="28"/>
                    <a:pt x="63" y="31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7" y="30"/>
                    <a:pt x="100" y="27"/>
                    <a:pt x="100" y="2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2"/>
                    <a:pt x="97" y="0"/>
                    <a:pt x="95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4" name="îṩḷiďè"/>
            <p:cNvSpPr/>
            <p:nvPr/>
          </p:nvSpPr>
          <p:spPr bwMode="auto">
            <a:xfrm>
              <a:off x="8673432" y="3775077"/>
              <a:ext cx="113603" cy="46418"/>
            </a:xfrm>
            <a:custGeom>
              <a:avLst/>
              <a:gdLst>
                <a:gd name="T0" fmla="*/ 9 w 45"/>
                <a:gd name="T1" fmla="*/ 18 h 18"/>
                <a:gd name="T2" fmla="*/ 9 w 45"/>
                <a:gd name="T3" fmla="*/ 10 h 18"/>
                <a:gd name="T4" fmla="*/ 11 w 45"/>
                <a:gd name="T5" fmla="*/ 8 h 18"/>
                <a:gd name="T6" fmla="*/ 34 w 45"/>
                <a:gd name="T7" fmla="*/ 8 h 18"/>
                <a:gd name="T8" fmla="*/ 36 w 45"/>
                <a:gd name="T9" fmla="*/ 10 h 18"/>
                <a:gd name="T10" fmla="*/ 36 w 45"/>
                <a:gd name="T11" fmla="*/ 18 h 18"/>
                <a:gd name="T12" fmla="*/ 45 w 45"/>
                <a:gd name="T13" fmla="*/ 18 h 18"/>
                <a:gd name="T14" fmla="*/ 45 w 45"/>
                <a:gd name="T15" fmla="*/ 9 h 18"/>
                <a:gd name="T16" fmla="*/ 36 w 45"/>
                <a:gd name="T17" fmla="*/ 0 h 18"/>
                <a:gd name="T18" fmla="*/ 9 w 45"/>
                <a:gd name="T19" fmla="*/ 0 h 18"/>
                <a:gd name="T20" fmla="*/ 0 w 45"/>
                <a:gd name="T21" fmla="*/ 9 h 18"/>
                <a:gd name="T22" fmla="*/ 0 w 45"/>
                <a:gd name="T23" fmla="*/ 18 h 18"/>
                <a:gd name="T24" fmla="*/ 9 w 45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18">
                  <a:moveTo>
                    <a:pt x="9" y="18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10" y="8"/>
                    <a:pt x="11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8"/>
                    <a:pt x="36" y="9"/>
                    <a:pt x="36" y="1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4"/>
                    <a:pt x="41" y="0"/>
                    <a:pt x="3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5" name="íšḻîďe"/>
            <p:cNvSpPr/>
            <p:nvPr/>
          </p:nvSpPr>
          <p:spPr bwMode="auto">
            <a:xfrm>
              <a:off x="5701445" y="2772200"/>
              <a:ext cx="205217" cy="136812"/>
            </a:xfrm>
            <a:custGeom>
              <a:avLst/>
              <a:gdLst>
                <a:gd name="T0" fmla="*/ 77 w 81"/>
                <a:gd name="T1" fmla="*/ 0 h 54"/>
                <a:gd name="T2" fmla="*/ 4 w 81"/>
                <a:gd name="T3" fmla="*/ 0 h 54"/>
                <a:gd name="T4" fmla="*/ 0 w 81"/>
                <a:gd name="T5" fmla="*/ 4 h 54"/>
                <a:gd name="T6" fmla="*/ 0 w 81"/>
                <a:gd name="T7" fmla="*/ 50 h 54"/>
                <a:gd name="T8" fmla="*/ 4 w 81"/>
                <a:gd name="T9" fmla="*/ 54 h 54"/>
                <a:gd name="T10" fmla="*/ 77 w 81"/>
                <a:gd name="T11" fmla="*/ 54 h 54"/>
                <a:gd name="T12" fmla="*/ 81 w 81"/>
                <a:gd name="T13" fmla="*/ 50 h 54"/>
                <a:gd name="T14" fmla="*/ 81 w 81"/>
                <a:gd name="T15" fmla="*/ 4 h 54"/>
                <a:gd name="T16" fmla="*/ 77 w 81"/>
                <a:gd name="T17" fmla="*/ 0 h 54"/>
                <a:gd name="T18" fmla="*/ 79 w 81"/>
                <a:gd name="T19" fmla="*/ 25 h 54"/>
                <a:gd name="T20" fmla="*/ 2 w 81"/>
                <a:gd name="T21" fmla="*/ 25 h 54"/>
                <a:gd name="T22" fmla="*/ 2 w 81"/>
                <a:gd name="T23" fmla="*/ 11 h 54"/>
                <a:gd name="T24" fmla="*/ 79 w 81"/>
                <a:gd name="T25" fmla="*/ 11 h 54"/>
                <a:gd name="T26" fmla="*/ 79 w 81"/>
                <a:gd name="T27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54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4" y="54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9" y="54"/>
                    <a:pt x="81" y="52"/>
                    <a:pt x="81" y="5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lose/>
                  <a:moveTo>
                    <a:pt x="79" y="25"/>
                  </a:moveTo>
                  <a:cubicBezTo>
                    <a:pt x="2" y="25"/>
                    <a:pt x="2" y="25"/>
                    <a:pt x="2" y="2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9" y="2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6" name="ï$ľiḑê"/>
            <p:cNvSpPr/>
            <p:nvPr/>
          </p:nvSpPr>
          <p:spPr bwMode="auto">
            <a:xfrm>
              <a:off x="5815047" y="2708680"/>
              <a:ext cx="28096" cy="28096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7" name="iṥlïḋè"/>
            <p:cNvSpPr/>
            <p:nvPr/>
          </p:nvSpPr>
          <p:spPr bwMode="auto">
            <a:xfrm>
              <a:off x="5788174" y="2708680"/>
              <a:ext cx="24431" cy="28096"/>
            </a:xfrm>
            <a:custGeom>
              <a:avLst/>
              <a:gdLst>
                <a:gd name="T0" fmla="*/ 10 w 10"/>
                <a:gd name="T1" fmla="*/ 2 h 11"/>
                <a:gd name="T2" fmla="*/ 5 w 10"/>
                <a:gd name="T3" fmla="*/ 0 h 11"/>
                <a:gd name="T4" fmla="*/ 0 w 10"/>
                <a:gd name="T5" fmla="*/ 5 h 11"/>
                <a:gd name="T6" fmla="*/ 5 w 10"/>
                <a:gd name="T7" fmla="*/ 11 h 11"/>
                <a:gd name="T8" fmla="*/ 10 w 10"/>
                <a:gd name="T9" fmla="*/ 9 h 11"/>
                <a:gd name="T10" fmla="*/ 9 w 10"/>
                <a:gd name="T11" fmla="*/ 5 h 11"/>
                <a:gd name="T12" fmla="*/ 10 w 10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2"/>
                  </a:moveTo>
                  <a:cubicBezTo>
                    <a:pt x="9" y="1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1"/>
                    <a:pt x="5" y="11"/>
                  </a:cubicBezTo>
                  <a:cubicBezTo>
                    <a:pt x="7" y="11"/>
                    <a:pt x="9" y="10"/>
                    <a:pt x="10" y="9"/>
                  </a:cubicBezTo>
                  <a:cubicBezTo>
                    <a:pt x="9" y="8"/>
                    <a:pt x="9" y="7"/>
                    <a:pt x="9" y="5"/>
                  </a:cubicBezTo>
                  <a:cubicBezTo>
                    <a:pt x="9" y="4"/>
                    <a:pt x="9" y="3"/>
                    <a:pt x="10" y="2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8" name="îsļíde"/>
            <p:cNvSpPr/>
            <p:nvPr/>
          </p:nvSpPr>
          <p:spPr bwMode="auto">
            <a:xfrm>
              <a:off x="5655027" y="2691579"/>
              <a:ext cx="206439" cy="136812"/>
            </a:xfrm>
            <a:custGeom>
              <a:avLst/>
              <a:gdLst>
                <a:gd name="T0" fmla="*/ 77 w 81"/>
                <a:gd name="T1" fmla="*/ 0 h 54"/>
                <a:gd name="T2" fmla="*/ 4 w 81"/>
                <a:gd name="T3" fmla="*/ 0 h 54"/>
                <a:gd name="T4" fmla="*/ 0 w 81"/>
                <a:gd name="T5" fmla="*/ 5 h 54"/>
                <a:gd name="T6" fmla="*/ 0 w 81"/>
                <a:gd name="T7" fmla="*/ 50 h 54"/>
                <a:gd name="T8" fmla="*/ 4 w 81"/>
                <a:gd name="T9" fmla="*/ 54 h 54"/>
                <a:gd name="T10" fmla="*/ 13 w 81"/>
                <a:gd name="T11" fmla="*/ 54 h 54"/>
                <a:gd name="T12" fmla="*/ 13 w 81"/>
                <a:gd name="T13" fmla="*/ 36 h 54"/>
                <a:gd name="T14" fmla="*/ 14 w 81"/>
                <a:gd name="T15" fmla="*/ 32 h 54"/>
                <a:gd name="T16" fmla="*/ 13 w 81"/>
                <a:gd name="T17" fmla="*/ 32 h 54"/>
                <a:gd name="T18" fmla="*/ 9 w 81"/>
                <a:gd name="T19" fmla="*/ 27 h 54"/>
                <a:gd name="T20" fmla="*/ 9 w 81"/>
                <a:gd name="T21" fmla="*/ 18 h 54"/>
                <a:gd name="T22" fmla="*/ 13 w 81"/>
                <a:gd name="T23" fmla="*/ 14 h 54"/>
                <a:gd name="T24" fmla="*/ 27 w 81"/>
                <a:gd name="T25" fmla="*/ 14 h 54"/>
                <a:gd name="T26" fmla="*/ 31 w 81"/>
                <a:gd name="T27" fmla="*/ 18 h 54"/>
                <a:gd name="T28" fmla="*/ 31 w 81"/>
                <a:gd name="T29" fmla="*/ 27 h 54"/>
                <a:gd name="T30" fmla="*/ 81 w 81"/>
                <a:gd name="T31" fmla="*/ 27 h 54"/>
                <a:gd name="T32" fmla="*/ 81 w 81"/>
                <a:gd name="T33" fmla="*/ 5 h 54"/>
                <a:gd name="T34" fmla="*/ 77 w 81"/>
                <a:gd name="T35" fmla="*/ 0 h 54"/>
                <a:gd name="T36" fmla="*/ 69 w 81"/>
                <a:gd name="T37" fmla="*/ 20 h 54"/>
                <a:gd name="T38" fmla="*/ 63 w 81"/>
                <a:gd name="T39" fmla="*/ 18 h 54"/>
                <a:gd name="T40" fmla="*/ 57 w 81"/>
                <a:gd name="T41" fmla="*/ 20 h 54"/>
                <a:gd name="T42" fmla="*/ 49 w 81"/>
                <a:gd name="T43" fmla="*/ 12 h 54"/>
                <a:gd name="T44" fmla="*/ 57 w 81"/>
                <a:gd name="T45" fmla="*/ 5 h 54"/>
                <a:gd name="T46" fmla="*/ 63 w 81"/>
                <a:gd name="T47" fmla="*/ 7 h 54"/>
                <a:gd name="T48" fmla="*/ 69 w 81"/>
                <a:gd name="T49" fmla="*/ 5 h 54"/>
                <a:gd name="T50" fmla="*/ 77 w 81"/>
                <a:gd name="T51" fmla="*/ 12 h 54"/>
                <a:gd name="T52" fmla="*/ 69 w 81"/>
                <a:gd name="T53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1" h="54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4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4" y="33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1" y="32"/>
                    <a:pt x="9" y="30"/>
                    <a:pt x="9" y="2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6"/>
                    <a:pt x="11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4"/>
                    <a:pt x="31" y="16"/>
                    <a:pt x="31" y="1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1" y="2"/>
                    <a:pt x="79" y="0"/>
                    <a:pt x="77" y="0"/>
                  </a:cubicBezTo>
                  <a:close/>
                  <a:moveTo>
                    <a:pt x="69" y="20"/>
                  </a:moveTo>
                  <a:cubicBezTo>
                    <a:pt x="66" y="20"/>
                    <a:pt x="64" y="20"/>
                    <a:pt x="63" y="18"/>
                  </a:cubicBezTo>
                  <a:cubicBezTo>
                    <a:pt x="62" y="20"/>
                    <a:pt x="60" y="20"/>
                    <a:pt x="57" y="20"/>
                  </a:cubicBezTo>
                  <a:cubicBezTo>
                    <a:pt x="53" y="20"/>
                    <a:pt x="49" y="17"/>
                    <a:pt x="49" y="12"/>
                  </a:cubicBezTo>
                  <a:cubicBezTo>
                    <a:pt x="49" y="8"/>
                    <a:pt x="53" y="5"/>
                    <a:pt x="57" y="5"/>
                  </a:cubicBezTo>
                  <a:cubicBezTo>
                    <a:pt x="60" y="5"/>
                    <a:pt x="62" y="5"/>
                    <a:pt x="63" y="7"/>
                  </a:cubicBezTo>
                  <a:cubicBezTo>
                    <a:pt x="64" y="5"/>
                    <a:pt x="66" y="5"/>
                    <a:pt x="69" y="5"/>
                  </a:cubicBezTo>
                  <a:cubicBezTo>
                    <a:pt x="73" y="5"/>
                    <a:pt x="77" y="8"/>
                    <a:pt x="77" y="12"/>
                  </a:cubicBezTo>
                  <a:cubicBezTo>
                    <a:pt x="77" y="17"/>
                    <a:pt x="73" y="20"/>
                    <a:pt x="69" y="2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9" name="îṥľîďè"/>
            <p:cNvSpPr/>
            <p:nvPr/>
          </p:nvSpPr>
          <p:spPr bwMode="auto">
            <a:xfrm>
              <a:off x="5683122" y="2731889"/>
              <a:ext cx="46418" cy="32982"/>
            </a:xfrm>
            <a:custGeom>
              <a:avLst/>
              <a:gdLst>
                <a:gd name="T0" fmla="*/ 5 w 18"/>
                <a:gd name="T1" fmla="*/ 13 h 13"/>
                <a:gd name="T2" fmla="*/ 11 w 18"/>
                <a:gd name="T3" fmla="*/ 11 h 13"/>
                <a:gd name="T4" fmla="*/ 18 w 18"/>
                <a:gd name="T5" fmla="*/ 11 h 13"/>
                <a:gd name="T6" fmla="*/ 18 w 18"/>
                <a:gd name="T7" fmla="*/ 2 h 13"/>
                <a:gd name="T8" fmla="*/ 16 w 18"/>
                <a:gd name="T9" fmla="*/ 0 h 13"/>
                <a:gd name="T10" fmla="*/ 2 w 18"/>
                <a:gd name="T11" fmla="*/ 0 h 13"/>
                <a:gd name="T12" fmla="*/ 0 w 18"/>
                <a:gd name="T13" fmla="*/ 2 h 13"/>
                <a:gd name="T14" fmla="*/ 0 w 18"/>
                <a:gd name="T15" fmla="*/ 11 h 13"/>
                <a:gd name="T16" fmla="*/ 2 w 18"/>
                <a:gd name="T17" fmla="*/ 13 h 13"/>
                <a:gd name="T18" fmla="*/ 5 w 18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3">
                  <a:moveTo>
                    <a:pt x="5" y="13"/>
                  </a:moveTo>
                  <a:cubicBezTo>
                    <a:pt x="7" y="12"/>
                    <a:pt x="9" y="11"/>
                    <a:pt x="11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lnTo>
                    <a:pt x="5" y="1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0" name="í$1idè"/>
            <p:cNvSpPr/>
            <p:nvPr/>
          </p:nvSpPr>
          <p:spPr bwMode="auto">
            <a:xfrm>
              <a:off x="5256807" y="2161434"/>
              <a:ext cx="1245963" cy="68406"/>
            </a:xfrm>
            <a:custGeom>
              <a:avLst/>
              <a:gdLst>
                <a:gd name="T0" fmla="*/ 1020 w 1020"/>
                <a:gd name="T1" fmla="*/ 0 h 56"/>
                <a:gd name="T2" fmla="*/ 0 w 1020"/>
                <a:gd name="T3" fmla="*/ 0 h 56"/>
                <a:gd name="T4" fmla="*/ 0 w 1020"/>
                <a:gd name="T5" fmla="*/ 56 h 56"/>
                <a:gd name="T6" fmla="*/ 1020 w 1020"/>
                <a:gd name="T7" fmla="*/ 56 h 56"/>
                <a:gd name="T8" fmla="*/ 1020 w 1020"/>
                <a:gd name="T9" fmla="*/ 0 h 56"/>
                <a:gd name="T10" fmla="*/ 975 w 1020"/>
                <a:gd name="T11" fmla="*/ 37 h 56"/>
                <a:gd name="T12" fmla="*/ 892 w 1020"/>
                <a:gd name="T13" fmla="*/ 37 h 56"/>
                <a:gd name="T14" fmla="*/ 892 w 1020"/>
                <a:gd name="T15" fmla="*/ 17 h 56"/>
                <a:gd name="T16" fmla="*/ 975 w 1020"/>
                <a:gd name="T17" fmla="*/ 17 h 56"/>
                <a:gd name="T18" fmla="*/ 975 w 1020"/>
                <a:gd name="T19" fmla="*/ 3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0" h="56">
                  <a:moveTo>
                    <a:pt x="1020" y="0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020" y="56"/>
                  </a:lnTo>
                  <a:lnTo>
                    <a:pt x="1020" y="0"/>
                  </a:lnTo>
                  <a:close/>
                  <a:moveTo>
                    <a:pt x="975" y="37"/>
                  </a:moveTo>
                  <a:lnTo>
                    <a:pt x="892" y="37"/>
                  </a:lnTo>
                  <a:lnTo>
                    <a:pt x="892" y="17"/>
                  </a:lnTo>
                  <a:lnTo>
                    <a:pt x="975" y="17"/>
                  </a:lnTo>
                  <a:lnTo>
                    <a:pt x="975" y="37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1" name="îsḷíḓé"/>
            <p:cNvSpPr/>
            <p:nvPr/>
          </p:nvSpPr>
          <p:spPr bwMode="auto">
            <a:xfrm>
              <a:off x="5315441" y="1434622"/>
              <a:ext cx="1129918" cy="701159"/>
            </a:xfrm>
            <a:custGeom>
              <a:avLst/>
              <a:gdLst>
                <a:gd name="T0" fmla="*/ 925 w 925"/>
                <a:gd name="T1" fmla="*/ 0 h 574"/>
                <a:gd name="T2" fmla="*/ 0 w 925"/>
                <a:gd name="T3" fmla="*/ 0 h 574"/>
                <a:gd name="T4" fmla="*/ 0 w 925"/>
                <a:gd name="T5" fmla="*/ 574 h 574"/>
                <a:gd name="T6" fmla="*/ 925 w 925"/>
                <a:gd name="T7" fmla="*/ 574 h 574"/>
                <a:gd name="T8" fmla="*/ 925 w 925"/>
                <a:gd name="T9" fmla="*/ 0 h 574"/>
                <a:gd name="T10" fmla="*/ 885 w 925"/>
                <a:gd name="T11" fmla="*/ 535 h 574"/>
                <a:gd name="T12" fmla="*/ 40 w 925"/>
                <a:gd name="T13" fmla="*/ 535 h 574"/>
                <a:gd name="T14" fmla="*/ 40 w 925"/>
                <a:gd name="T15" fmla="*/ 29 h 574"/>
                <a:gd name="T16" fmla="*/ 885 w 925"/>
                <a:gd name="T17" fmla="*/ 29 h 574"/>
                <a:gd name="T18" fmla="*/ 885 w 925"/>
                <a:gd name="T19" fmla="*/ 53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5" h="574">
                  <a:moveTo>
                    <a:pt x="925" y="0"/>
                  </a:moveTo>
                  <a:lnTo>
                    <a:pt x="0" y="0"/>
                  </a:lnTo>
                  <a:lnTo>
                    <a:pt x="0" y="574"/>
                  </a:lnTo>
                  <a:lnTo>
                    <a:pt x="925" y="574"/>
                  </a:lnTo>
                  <a:lnTo>
                    <a:pt x="925" y="0"/>
                  </a:lnTo>
                  <a:close/>
                  <a:moveTo>
                    <a:pt x="885" y="535"/>
                  </a:moveTo>
                  <a:lnTo>
                    <a:pt x="40" y="535"/>
                  </a:lnTo>
                  <a:lnTo>
                    <a:pt x="40" y="29"/>
                  </a:lnTo>
                  <a:lnTo>
                    <a:pt x="885" y="29"/>
                  </a:lnTo>
                  <a:lnTo>
                    <a:pt x="885" y="53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2" name="ïṩlïďé"/>
            <p:cNvSpPr/>
            <p:nvPr/>
          </p:nvSpPr>
          <p:spPr bwMode="auto">
            <a:xfrm>
              <a:off x="7244240" y="3164311"/>
              <a:ext cx="624203" cy="388447"/>
            </a:xfrm>
            <a:custGeom>
              <a:avLst/>
              <a:gdLst>
                <a:gd name="T0" fmla="*/ 511 w 511"/>
                <a:gd name="T1" fmla="*/ 0 h 318"/>
                <a:gd name="T2" fmla="*/ 0 w 511"/>
                <a:gd name="T3" fmla="*/ 0 h 318"/>
                <a:gd name="T4" fmla="*/ 0 w 511"/>
                <a:gd name="T5" fmla="*/ 318 h 318"/>
                <a:gd name="T6" fmla="*/ 511 w 511"/>
                <a:gd name="T7" fmla="*/ 318 h 318"/>
                <a:gd name="T8" fmla="*/ 511 w 511"/>
                <a:gd name="T9" fmla="*/ 0 h 318"/>
                <a:gd name="T10" fmla="*/ 490 w 511"/>
                <a:gd name="T11" fmla="*/ 295 h 318"/>
                <a:gd name="T12" fmla="*/ 23 w 511"/>
                <a:gd name="T13" fmla="*/ 295 h 318"/>
                <a:gd name="T14" fmla="*/ 23 w 511"/>
                <a:gd name="T15" fmla="*/ 17 h 318"/>
                <a:gd name="T16" fmla="*/ 490 w 511"/>
                <a:gd name="T17" fmla="*/ 17 h 318"/>
                <a:gd name="T18" fmla="*/ 490 w 511"/>
                <a:gd name="T19" fmla="*/ 29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1" h="318">
                  <a:moveTo>
                    <a:pt x="511" y="0"/>
                  </a:moveTo>
                  <a:lnTo>
                    <a:pt x="0" y="0"/>
                  </a:lnTo>
                  <a:lnTo>
                    <a:pt x="0" y="318"/>
                  </a:lnTo>
                  <a:lnTo>
                    <a:pt x="511" y="318"/>
                  </a:lnTo>
                  <a:lnTo>
                    <a:pt x="511" y="0"/>
                  </a:lnTo>
                  <a:close/>
                  <a:moveTo>
                    <a:pt x="490" y="295"/>
                  </a:moveTo>
                  <a:lnTo>
                    <a:pt x="23" y="295"/>
                  </a:lnTo>
                  <a:lnTo>
                    <a:pt x="23" y="17"/>
                  </a:lnTo>
                  <a:lnTo>
                    <a:pt x="490" y="17"/>
                  </a:lnTo>
                  <a:lnTo>
                    <a:pt x="490" y="29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3" name="îŝlíḓé"/>
            <p:cNvSpPr/>
            <p:nvPr/>
          </p:nvSpPr>
          <p:spPr bwMode="auto">
            <a:xfrm>
              <a:off x="7512977" y="3564974"/>
              <a:ext cx="112381" cy="40311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4" name="ïşḷïďè"/>
            <p:cNvSpPr/>
            <p:nvPr/>
          </p:nvSpPr>
          <p:spPr bwMode="auto">
            <a:xfrm>
              <a:off x="7472667" y="3595512"/>
              <a:ext cx="213768" cy="9772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5" name="ïslïḑè"/>
            <p:cNvSpPr/>
            <p:nvPr/>
          </p:nvSpPr>
          <p:spPr bwMode="auto">
            <a:xfrm>
              <a:off x="4752314" y="3545429"/>
              <a:ext cx="131925" cy="80621"/>
            </a:xfrm>
            <a:custGeom>
              <a:avLst/>
              <a:gdLst>
                <a:gd name="T0" fmla="*/ 108 w 108"/>
                <a:gd name="T1" fmla="*/ 0 h 66"/>
                <a:gd name="T2" fmla="*/ 0 w 108"/>
                <a:gd name="T3" fmla="*/ 0 h 66"/>
                <a:gd name="T4" fmla="*/ 0 w 108"/>
                <a:gd name="T5" fmla="*/ 66 h 66"/>
                <a:gd name="T6" fmla="*/ 108 w 108"/>
                <a:gd name="T7" fmla="*/ 66 h 66"/>
                <a:gd name="T8" fmla="*/ 108 w 108"/>
                <a:gd name="T9" fmla="*/ 0 h 66"/>
                <a:gd name="T10" fmla="*/ 77 w 108"/>
                <a:gd name="T11" fmla="*/ 45 h 66"/>
                <a:gd name="T12" fmla="*/ 70 w 108"/>
                <a:gd name="T13" fmla="*/ 33 h 66"/>
                <a:gd name="T14" fmla="*/ 52 w 108"/>
                <a:gd name="T15" fmla="*/ 54 h 66"/>
                <a:gd name="T16" fmla="*/ 46 w 108"/>
                <a:gd name="T17" fmla="*/ 47 h 66"/>
                <a:gd name="T18" fmla="*/ 64 w 108"/>
                <a:gd name="T19" fmla="*/ 29 h 66"/>
                <a:gd name="T20" fmla="*/ 54 w 108"/>
                <a:gd name="T21" fmla="*/ 25 h 66"/>
                <a:gd name="T22" fmla="*/ 87 w 108"/>
                <a:gd name="T23" fmla="*/ 10 h 66"/>
                <a:gd name="T24" fmla="*/ 77 w 108"/>
                <a:gd name="T25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66">
                  <a:moveTo>
                    <a:pt x="108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08" y="66"/>
                  </a:lnTo>
                  <a:lnTo>
                    <a:pt x="108" y="0"/>
                  </a:lnTo>
                  <a:close/>
                  <a:moveTo>
                    <a:pt x="77" y="45"/>
                  </a:moveTo>
                  <a:lnTo>
                    <a:pt x="70" y="33"/>
                  </a:lnTo>
                  <a:lnTo>
                    <a:pt x="52" y="54"/>
                  </a:lnTo>
                  <a:lnTo>
                    <a:pt x="46" y="47"/>
                  </a:lnTo>
                  <a:lnTo>
                    <a:pt x="64" y="29"/>
                  </a:lnTo>
                  <a:lnTo>
                    <a:pt x="54" y="25"/>
                  </a:lnTo>
                  <a:lnTo>
                    <a:pt x="87" y="10"/>
                  </a:lnTo>
                  <a:lnTo>
                    <a:pt x="77" y="45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6" name="ïSļïḍe"/>
            <p:cNvSpPr/>
            <p:nvPr/>
          </p:nvSpPr>
          <p:spPr bwMode="auto">
            <a:xfrm>
              <a:off x="4785296" y="3646817"/>
              <a:ext cx="30539" cy="9772"/>
            </a:xfrm>
            <a:custGeom>
              <a:avLst/>
              <a:gdLst>
                <a:gd name="T0" fmla="*/ 19 w 25"/>
                <a:gd name="T1" fmla="*/ 0 h 8"/>
                <a:gd name="T2" fmla="*/ 0 w 25"/>
                <a:gd name="T3" fmla="*/ 0 h 8"/>
                <a:gd name="T4" fmla="*/ 8 w 25"/>
                <a:gd name="T5" fmla="*/ 8 h 8"/>
                <a:gd name="T6" fmla="*/ 25 w 25"/>
                <a:gd name="T7" fmla="*/ 8 h 8"/>
                <a:gd name="T8" fmla="*/ 19 w 2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19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25" y="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7" name="î$ľïḑé"/>
            <p:cNvSpPr/>
            <p:nvPr/>
          </p:nvSpPr>
          <p:spPr bwMode="auto">
            <a:xfrm>
              <a:off x="4815834" y="3646817"/>
              <a:ext cx="30539" cy="9772"/>
            </a:xfrm>
            <a:custGeom>
              <a:avLst/>
              <a:gdLst>
                <a:gd name="T0" fmla="*/ 0 w 25"/>
                <a:gd name="T1" fmla="*/ 0 h 8"/>
                <a:gd name="T2" fmla="*/ 8 w 25"/>
                <a:gd name="T3" fmla="*/ 8 h 8"/>
                <a:gd name="T4" fmla="*/ 25 w 25"/>
                <a:gd name="T5" fmla="*/ 8 h 8"/>
                <a:gd name="T6" fmla="*/ 18 w 25"/>
                <a:gd name="T7" fmla="*/ 0 h 8"/>
                <a:gd name="T8" fmla="*/ 0 w 2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0" y="0"/>
                  </a:moveTo>
                  <a:lnTo>
                    <a:pt x="8" y="8"/>
                  </a:lnTo>
                  <a:lnTo>
                    <a:pt x="25" y="8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8" name="ïŝļïde"/>
            <p:cNvSpPr/>
            <p:nvPr/>
          </p:nvSpPr>
          <p:spPr bwMode="auto">
            <a:xfrm>
              <a:off x="4876911" y="3646817"/>
              <a:ext cx="30539" cy="9772"/>
            </a:xfrm>
            <a:custGeom>
              <a:avLst/>
              <a:gdLst>
                <a:gd name="T0" fmla="*/ 8 w 25"/>
                <a:gd name="T1" fmla="*/ 8 h 8"/>
                <a:gd name="T2" fmla="*/ 25 w 25"/>
                <a:gd name="T3" fmla="*/ 8 h 8"/>
                <a:gd name="T4" fmla="*/ 18 w 25"/>
                <a:gd name="T5" fmla="*/ 0 h 8"/>
                <a:gd name="T6" fmla="*/ 0 w 25"/>
                <a:gd name="T7" fmla="*/ 0 h 8"/>
                <a:gd name="T8" fmla="*/ 8 w 2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8" y="8"/>
                  </a:moveTo>
                  <a:lnTo>
                    <a:pt x="25" y="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9" name="ísļíḋe"/>
            <p:cNvSpPr/>
            <p:nvPr/>
          </p:nvSpPr>
          <p:spPr bwMode="auto">
            <a:xfrm>
              <a:off x="4799954" y="3666361"/>
              <a:ext cx="30539" cy="0"/>
            </a:xfrm>
            <a:custGeom>
              <a:avLst/>
              <a:gdLst>
                <a:gd name="T0" fmla="*/ 0 w 25"/>
                <a:gd name="T1" fmla="*/ 9 w 25"/>
                <a:gd name="T2" fmla="*/ 25 w 25"/>
                <a:gd name="T3" fmla="*/ 19 w 25"/>
                <a:gd name="T4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9" y="0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0" name="îŝlíḍé"/>
            <p:cNvSpPr/>
            <p:nvPr/>
          </p:nvSpPr>
          <p:spPr bwMode="auto">
            <a:xfrm>
              <a:off x="4846373" y="3646817"/>
              <a:ext cx="30539" cy="9772"/>
            </a:xfrm>
            <a:custGeom>
              <a:avLst/>
              <a:gdLst>
                <a:gd name="T0" fmla="*/ 25 w 25"/>
                <a:gd name="T1" fmla="*/ 8 h 8"/>
                <a:gd name="T2" fmla="*/ 18 w 25"/>
                <a:gd name="T3" fmla="*/ 0 h 8"/>
                <a:gd name="T4" fmla="*/ 0 w 25"/>
                <a:gd name="T5" fmla="*/ 0 h 8"/>
                <a:gd name="T6" fmla="*/ 8 w 25"/>
                <a:gd name="T7" fmla="*/ 8 h 8"/>
                <a:gd name="T8" fmla="*/ 25 w 2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25" y="8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1" name="íšḻïďê"/>
            <p:cNvSpPr/>
            <p:nvPr/>
          </p:nvSpPr>
          <p:spPr bwMode="auto">
            <a:xfrm>
              <a:off x="4891569" y="3666361"/>
              <a:ext cx="30539" cy="0"/>
            </a:xfrm>
            <a:custGeom>
              <a:avLst/>
              <a:gdLst>
                <a:gd name="T0" fmla="*/ 0 w 25"/>
                <a:gd name="T1" fmla="*/ 8 w 25"/>
                <a:gd name="T2" fmla="*/ 25 w 25"/>
                <a:gd name="T3" fmla="*/ 19 w 25"/>
                <a:gd name="T4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8" y="0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2" name="iŝliḑè"/>
            <p:cNvSpPr/>
            <p:nvPr/>
          </p:nvSpPr>
          <p:spPr bwMode="auto">
            <a:xfrm>
              <a:off x="4658257" y="3380523"/>
              <a:ext cx="398219" cy="396998"/>
            </a:xfrm>
            <a:custGeom>
              <a:avLst/>
              <a:gdLst>
                <a:gd name="T0" fmla="*/ 79 w 157"/>
                <a:gd name="T1" fmla="*/ 0 h 157"/>
                <a:gd name="T2" fmla="*/ 0 w 157"/>
                <a:gd name="T3" fmla="*/ 78 h 157"/>
                <a:gd name="T4" fmla="*/ 79 w 157"/>
                <a:gd name="T5" fmla="*/ 157 h 157"/>
                <a:gd name="T6" fmla="*/ 157 w 157"/>
                <a:gd name="T7" fmla="*/ 78 h 157"/>
                <a:gd name="T8" fmla="*/ 79 w 157"/>
                <a:gd name="T9" fmla="*/ 0 h 157"/>
                <a:gd name="T10" fmla="*/ 117 w 157"/>
                <a:gd name="T11" fmla="*/ 129 h 157"/>
                <a:gd name="T12" fmla="*/ 49 w 157"/>
                <a:gd name="T13" fmla="*/ 129 h 157"/>
                <a:gd name="T14" fmla="*/ 29 w 157"/>
                <a:gd name="T15" fmla="*/ 101 h 157"/>
                <a:gd name="T16" fmla="*/ 29 w 157"/>
                <a:gd name="T17" fmla="*/ 65 h 157"/>
                <a:gd name="T18" fmla="*/ 39 w 157"/>
                <a:gd name="T19" fmla="*/ 57 h 157"/>
                <a:gd name="T20" fmla="*/ 92 w 157"/>
                <a:gd name="T21" fmla="*/ 57 h 157"/>
                <a:gd name="T22" fmla="*/ 97 w 157"/>
                <a:gd name="T23" fmla="*/ 71 h 157"/>
                <a:gd name="T24" fmla="*/ 97 w 157"/>
                <a:gd name="T25" fmla="*/ 98 h 157"/>
                <a:gd name="T26" fmla="*/ 113 w 157"/>
                <a:gd name="T27" fmla="*/ 115 h 157"/>
                <a:gd name="T28" fmla="*/ 117 w 157"/>
                <a:gd name="T29" fmla="*/ 129 h 157"/>
                <a:gd name="T30" fmla="*/ 104 w 157"/>
                <a:gd name="T31" fmla="*/ 48 h 157"/>
                <a:gd name="T32" fmla="*/ 95 w 157"/>
                <a:gd name="T33" fmla="*/ 47 h 157"/>
                <a:gd name="T34" fmla="*/ 94 w 157"/>
                <a:gd name="T35" fmla="*/ 42 h 157"/>
                <a:gd name="T36" fmla="*/ 107 w 157"/>
                <a:gd name="T37" fmla="*/ 44 h 157"/>
                <a:gd name="T38" fmla="*/ 114 w 157"/>
                <a:gd name="T39" fmla="*/ 55 h 157"/>
                <a:gd name="T40" fmla="*/ 108 w 157"/>
                <a:gd name="T41" fmla="*/ 56 h 157"/>
                <a:gd name="T42" fmla="*/ 104 w 157"/>
                <a:gd name="T43" fmla="*/ 48 h 157"/>
                <a:gd name="T44" fmla="*/ 124 w 157"/>
                <a:gd name="T45" fmla="*/ 55 h 157"/>
                <a:gd name="T46" fmla="*/ 119 w 157"/>
                <a:gd name="T47" fmla="*/ 55 h 157"/>
                <a:gd name="T48" fmla="*/ 110 w 157"/>
                <a:gd name="T49" fmla="*/ 39 h 157"/>
                <a:gd name="T50" fmla="*/ 92 w 157"/>
                <a:gd name="T51" fmla="*/ 37 h 157"/>
                <a:gd name="T52" fmla="*/ 90 w 157"/>
                <a:gd name="T53" fmla="*/ 31 h 157"/>
                <a:gd name="T54" fmla="*/ 113 w 157"/>
                <a:gd name="T55" fmla="*/ 33 h 157"/>
                <a:gd name="T56" fmla="*/ 124 w 157"/>
                <a:gd name="T57" fmla="*/ 5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7" h="157">
                  <a:moveTo>
                    <a:pt x="79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122" y="157"/>
                    <a:pt x="157" y="122"/>
                    <a:pt x="157" y="78"/>
                  </a:cubicBezTo>
                  <a:cubicBezTo>
                    <a:pt x="157" y="35"/>
                    <a:pt x="122" y="0"/>
                    <a:pt x="79" y="0"/>
                  </a:cubicBezTo>
                  <a:close/>
                  <a:moveTo>
                    <a:pt x="117" y="129"/>
                  </a:moveTo>
                  <a:cubicBezTo>
                    <a:pt x="49" y="129"/>
                    <a:pt x="49" y="129"/>
                    <a:pt x="49" y="129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101"/>
                    <a:pt x="29" y="76"/>
                    <a:pt x="29" y="65"/>
                  </a:cubicBezTo>
                  <a:cubicBezTo>
                    <a:pt x="29" y="58"/>
                    <a:pt x="39" y="57"/>
                    <a:pt x="39" y="57"/>
                  </a:cubicBezTo>
                  <a:cubicBezTo>
                    <a:pt x="39" y="57"/>
                    <a:pt x="81" y="57"/>
                    <a:pt x="92" y="57"/>
                  </a:cubicBezTo>
                  <a:cubicBezTo>
                    <a:pt x="101" y="57"/>
                    <a:pt x="97" y="71"/>
                    <a:pt x="97" y="71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105" y="106"/>
                    <a:pt x="113" y="115"/>
                  </a:cubicBezTo>
                  <a:cubicBezTo>
                    <a:pt x="120" y="123"/>
                    <a:pt x="117" y="129"/>
                    <a:pt x="117" y="129"/>
                  </a:cubicBezTo>
                  <a:close/>
                  <a:moveTo>
                    <a:pt x="104" y="48"/>
                  </a:moveTo>
                  <a:cubicBezTo>
                    <a:pt x="100" y="45"/>
                    <a:pt x="95" y="47"/>
                    <a:pt x="95" y="47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100" y="39"/>
                    <a:pt x="107" y="44"/>
                  </a:cubicBezTo>
                  <a:cubicBezTo>
                    <a:pt x="113" y="49"/>
                    <a:pt x="114" y="55"/>
                    <a:pt x="114" y="55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8" y="56"/>
                    <a:pt x="109" y="51"/>
                    <a:pt x="104" y="48"/>
                  </a:cubicBezTo>
                  <a:close/>
                  <a:moveTo>
                    <a:pt x="124" y="55"/>
                  </a:move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8" y="45"/>
                    <a:pt x="110" y="39"/>
                  </a:cubicBezTo>
                  <a:cubicBezTo>
                    <a:pt x="102" y="33"/>
                    <a:pt x="92" y="37"/>
                    <a:pt x="92" y="37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0" y="31"/>
                    <a:pt x="100" y="26"/>
                    <a:pt x="113" y="33"/>
                  </a:cubicBezTo>
                  <a:cubicBezTo>
                    <a:pt x="125" y="40"/>
                    <a:pt x="124" y="55"/>
                    <a:pt x="124" y="55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3" name="íšľiďe"/>
            <p:cNvSpPr/>
            <p:nvPr/>
          </p:nvSpPr>
          <p:spPr bwMode="auto">
            <a:xfrm>
              <a:off x="4830492" y="3666361"/>
              <a:ext cx="30539" cy="0"/>
            </a:xfrm>
            <a:custGeom>
              <a:avLst/>
              <a:gdLst>
                <a:gd name="T0" fmla="*/ 0 w 25"/>
                <a:gd name="T1" fmla="*/ 9 w 25"/>
                <a:gd name="T2" fmla="*/ 25 w 25"/>
                <a:gd name="T3" fmla="*/ 19 w 25"/>
                <a:gd name="T4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9" y="0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4" name="ïş1iḑè"/>
            <p:cNvSpPr/>
            <p:nvPr/>
          </p:nvSpPr>
          <p:spPr bwMode="auto">
            <a:xfrm>
              <a:off x="4861031" y="3666361"/>
              <a:ext cx="30539" cy="0"/>
            </a:xfrm>
            <a:custGeom>
              <a:avLst/>
              <a:gdLst>
                <a:gd name="T0" fmla="*/ 0 w 25"/>
                <a:gd name="T1" fmla="*/ 8 w 25"/>
                <a:gd name="T2" fmla="*/ 25 w 25"/>
                <a:gd name="T3" fmla="*/ 19 w 25"/>
                <a:gd name="T4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8" y="0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5" name="ïṥḻíḍé"/>
            <p:cNvSpPr/>
            <p:nvPr/>
          </p:nvSpPr>
          <p:spPr bwMode="auto">
            <a:xfrm>
              <a:off x="5459582" y="2954208"/>
              <a:ext cx="451967" cy="451967"/>
            </a:xfrm>
            <a:custGeom>
              <a:avLst/>
              <a:gdLst>
                <a:gd name="T0" fmla="*/ 89 w 178"/>
                <a:gd name="T1" fmla="*/ 0 h 178"/>
                <a:gd name="T2" fmla="*/ 0 w 178"/>
                <a:gd name="T3" fmla="*/ 89 h 178"/>
                <a:gd name="T4" fmla="*/ 89 w 178"/>
                <a:gd name="T5" fmla="*/ 178 h 178"/>
                <a:gd name="T6" fmla="*/ 178 w 178"/>
                <a:gd name="T7" fmla="*/ 89 h 178"/>
                <a:gd name="T8" fmla="*/ 89 w 178"/>
                <a:gd name="T9" fmla="*/ 0 h 178"/>
                <a:gd name="T10" fmla="*/ 90 w 178"/>
                <a:gd name="T11" fmla="*/ 69 h 178"/>
                <a:gd name="T12" fmla="*/ 100 w 178"/>
                <a:gd name="T13" fmla="*/ 67 h 178"/>
                <a:gd name="T14" fmla="*/ 101 w 178"/>
                <a:gd name="T15" fmla="*/ 77 h 178"/>
                <a:gd name="T16" fmla="*/ 95 w 178"/>
                <a:gd name="T17" fmla="*/ 79 h 178"/>
                <a:gd name="T18" fmla="*/ 91 w 178"/>
                <a:gd name="T19" fmla="*/ 100 h 178"/>
                <a:gd name="T20" fmla="*/ 87 w 178"/>
                <a:gd name="T21" fmla="*/ 99 h 178"/>
                <a:gd name="T22" fmla="*/ 91 w 178"/>
                <a:gd name="T23" fmla="*/ 78 h 178"/>
                <a:gd name="T24" fmla="*/ 71 w 178"/>
                <a:gd name="T25" fmla="*/ 83 h 178"/>
                <a:gd name="T26" fmla="*/ 70 w 178"/>
                <a:gd name="T27" fmla="*/ 79 h 178"/>
                <a:gd name="T28" fmla="*/ 89 w 178"/>
                <a:gd name="T29" fmla="*/ 75 h 178"/>
                <a:gd name="T30" fmla="*/ 90 w 178"/>
                <a:gd name="T31" fmla="*/ 69 h 178"/>
                <a:gd name="T32" fmla="*/ 51 w 178"/>
                <a:gd name="T33" fmla="*/ 137 h 178"/>
                <a:gd name="T34" fmla="*/ 51 w 178"/>
                <a:gd name="T35" fmla="*/ 133 h 178"/>
                <a:gd name="T36" fmla="*/ 57 w 178"/>
                <a:gd name="T37" fmla="*/ 129 h 178"/>
                <a:gd name="T38" fmla="*/ 64 w 178"/>
                <a:gd name="T39" fmla="*/ 119 h 178"/>
                <a:gd name="T40" fmla="*/ 95 w 178"/>
                <a:gd name="T41" fmla="*/ 130 h 178"/>
                <a:gd name="T42" fmla="*/ 98 w 178"/>
                <a:gd name="T43" fmla="*/ 137 h 178"/>
                <a:gd name="T44" fmla="*/ 51 w 178"/>
                <a:gd name="T45" fmla="*/ 137 h 178"/>
                <a:gd name="T46" fmla="*/ 112 w 178"/>
                <a:gd name="T47" fmla="*/ 107 h 178"/>
                <a:gd name="T48" fmla="*/ 81 w 178"/>
                <a:gd name="T49" fmla="*/ 118 h 178"/>
                <a:gd name="T50" fmla="*/ 48 w 178"/>
                <a:gd name="T51" fmla="*/ 77 h 178"/>
                <a:gd name="T52" fmla="*/ 57 w 178"/>
                <a:gd name="T53" fmla="*/ 60 h 178"/>
                <a:gd name="T54" fmla="*/ 84 w 178"/>
                <a:gd name="T55" fmla="*/ 66 h 178"/>
                <a:gd name="T56" fmla="*/ 63 w 178"/>
                <a:gd name="T57" fmla="*/ 64 h 178"/>
                <a:gd name="T58" fmla="*/ 65 w 178"/>
                <a:gd name="T59" fmla="*/ 86 h 178"/>
                <a:gd name="T60" fmla="*/ 103 w 178"/>
                <a:gd name="T61" fmla="*/ 107 h 178"/>
                <a:gd name="T62" fmla="*/ 103 w 178"/>
                <a:gd name="T63" fmla="*/ 84 h 178"/>
                <a:gd name="T64" fmla="*/ 112 w 178"/>
                <a:gd name="T65" fmla="*/ 107 h 178"/>
                <a:gd name="T66" fmla="*/ 117 w 178"/>
                <a:gd name="T67" fmla="*/ 69 h 178"/>
                <a:gd name="T68" fmla="*/ 111 w 178"/>
                <a:gd name="T69" fmla="*/ 70 h 178"/>
                <a:gd name="T70" fmla="*/ 108 w 178"/>
                <a:gd name="T71" fmla="*/ 61 h 178"/>
                <a:gd name="T72" fmla="*/ 98 w 178"/>
                <a:gd name="T73" fmla="*/ 59 h 178"/>
                <a:gd name="T74" fmla="*/ 97 w 178"/>
                <a:gd name="T75" fmla="*/ 53 h 178"/>
                <a:gd name="T76" fmla="*/ 111 w 178"/>
                <a:gd name="T77" fmla="*/ 56 h 178"/>
                <a:gd name="T78" fmla="*/ 117 w 178"/>
                <a:gd name="T79" fmla="*/ 69 h 178"/>
                <a:gd name="T80" fmla="*/ 129 w 178"/>
                <a:gd name="T81" fmla="*/ 70 h 178"/>
                <a:gd name="T82" fmla="*/ 123 w 178"/>
                <a:gd name="T83" fmla="*/ 70 h 178"/>
                <a:gd name="T84" fmla="*/ 115 w 178"/>
                <a:gd name="T85" fmla="*/ 50 h 178"/>
                <a:gd name="T86" fmla="*/ 95 w 178"/>
                <a:gd name="T87" fmla="*/ 46 h 178"/>
                <a:gd name="T88" fmla="*/ 94 w 178"/>
                <a:gd name="T89" fmla="*/ 40 h 178"/>
                <a:gd name="T90" fmla="*/ 119 w 178"/>
                <a:gd name="T91" fmla="*/ 45 h 178"/>
                <a:gd name="T92" fmla="*/ 129 w 178"/>
                <a:gd name="T93" fmla="*/ 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8" h="178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8" y="178"/>
                    <a:pt x="178" y="139"/>
                    <a:pt x="178" y="89"/>
                  </a:cubicBezTo>
                  <a:cubicBezTo>
                    <a:pt x="178" y="40"/>
                    <a:pt x="138" y="0"/>
                    <a:pt x="89" y="0"/>
                  </a:cubicBezTo>
                  <a:close/>
                  <a:moveTo>
                    <a:pt x="90" y="69"/>
                  </a:moveTo>
                  <a:cubicBezTo>
                    <a:pt x="93" y="63"/>
                    <a:pt x="100" y="67"/>
                    <a:pt x="100" y="67"/>
                  </a:cubicBezTo>
                  <a:cubicBezTo>
                    <a:pt x="105" y="71"/>
                    <a:pt x="103" y="74"/>
                    <a:pt x="101" y="77"/>
                  </a:cubicBezTo>
                  <a:cubicBezTo>
                    <a:pt x="99" y="79"/>
                    <a:pt x="95" y="79"/>
                    <a:pt x="95" y="79"/>
                  </a:cubicBezTo>
                  <a:cubicBezTo>
                    <a:pt x="95" y="79"/>
                    <a:pt x="91" y="99"/>
                    <a:pt x="91" y="100"/>
                  </a:cubicBezTo>
                  <a:cubicBezTo>
                    <a:pt x="91" y="100"/>
                    <a:pt x="87" y="99"/>
                    <a:pt x="87" y="99"/>
                  </a:cubicBezTo>
                  <a:cubicBezTo>
                    <a:pt x="88" y="89"/>
                    <a:pt x="91" y="78"/>
                    <a:pt x="91" y="78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7" y="73"/>
                    <a:pt x="90" y="69"/>
                  </a:cubicBezTo>
                  <a:close/>
                  <a:moveTo>
                    <a:pt x="51" y="137"/>
                  </a:moveTo>
                  <a:cubicBezTo>
                    <a:pt x="51" y="137"/>
                    <a:pt x="51" y="134"/>
                    <a:pt x="51" y="133"/>
                  </a:cubicBezTo>
                  <a:cubicBezTo>
                    <a:pt x="51" y="132"/>
                    <a:pt x="52" y="133"/>
                    <a:pt x="57" y="129"/>
                  </a:cubicBezTo>
                  <a:cubicBezTo>
                    <a:pt x="61" y="125"/>
                    <a:pt x="64" y="119"/>
                    <a:pt x="64" y="119"/>
                  </a:cubicBezTo>
                  <a:cubicBezTo>
                    <a:pt x="74" y="131"/>
                    <a:pt x="95" y="130"/>
                    <a:pt x="95" y="130"/>
                  </a:cubicBezTo>
                  <a:cubicBezTo>
                    <a:pt x="98" y="137"/>
                    <a:pt x="98" y="137"/>
                    <a:pt x="98" y="137"/>
                  </a:cubicBezTo>
                  <a:lnTo>
                    <a:pt x="51" y="137"/>
                  </a:lnTo>
                  <a:close/>
                  <a:moveTo>
                    <a:pt x="112" y="107"/>
                  </a:moveTo>
                  <a:cubicBezTo>
                    <a:pt x="110" y="129"/>
                    <a:pt x="81" y="118"/>
                    <a:pt x="81" y="118"/>
                  </a:cubicBezTo>
                  <a:cubicBezTo>
                    <a:pt x="81" y="118"/>
                    <a:pt x="47" y="108"/>
                    <a:pt x="48" y="77"/>
                  </a:cubicBezTo>
                  <a:cubicBezTo>
                    <a:pt x="49" y="70"/>
                    <a:pt x="49" y="66"/>
                    <a:pt x="57" y="60"/>
                  </a:cubicBezTo>
                  <a:cubicBezTo>
                    <a:pt x="67" y="53"/>
                    <a:pt x="84" y="66"/>
                    <a:pt x="84" y="66"/>
                  </a:cubicBezTo>
                  <a:cubicBezTo>
                    <a:pt x="80" y="64"/>
                    <a:pt x="70" y="60"/>
                    <a:pt x="63" y="64"/>
                  </a:cubicBezTo>
                  <a:cubicBezTo>
                    <a:pt x="57" y="68"/>
                    <a:pt x="59" y="75"/>
                    <a:pt x="65" y="86"/>
                  </a:cubicBezTo>
                  <a:cubicBezTo>
                    <a:pt x="70" y="98"/>
                    <a:pt x="93" y="114"/>
                    <a:pt x="103" y="107"/>
                  </a:cubicBezTo>
                  <a:cubicBezTo>
                    <a:pt x="112" y="101"/>
                    <a:pt x="103" y="84"/>
                    <a:pt x="103" y="84"/>
                  </a:cubicBezTo>
                  <a:cubicBezTo>
                    <a:pt x="103" y="84"/>
                    <a:pt x="113" y="91"/>
                    <a:pt x="112" y="107"/>
                  </a:cubicBezTo>
                  <a:close/>
                  <a:moveTo>
                    <a:pt x="117" y="69"/>
                  </a:move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2" y="64"/>
                    <a:pt x="108" y="61"/>
                  </a:cubicBezTo>
                  <a:cubicBezTo>
                    <a:pt x="103" y="57"/>
                    <a:pt x="98" y="59"/>
                    <a:pt x="98" y="59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7" y="53"/>
                    <a:pt x="104" y="49"/>
                    <a:pt x="111" y="56"/>
                  </a:cubicBezTo>
                  <a:cubicBezTo>
                    <a:pt x="118" y="61"/>
                    <a:pt x="117" y="69"/>
                    <a:pt x="117" y="69"/>
                  </a:cubicBezTo>
                  <a:close/>
                  <a:moveTo>
                    <a:pt x="129" y="70"/>
                  </a:move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57"/>
                    <a:pt x="115" y="50"/>
                  </a:cubicBezTo>
                  <a:cubicBezTo>
                    <a:pt x="107" y="43"/>
                    <a:pt x="95" y="46"/>
                    <a:pt x="95" y="46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107" y="35"/>
                    <a:pt x="119" y="45"/>
                  </a:cubicBezTo>
                  <a:cubicBezTo>
                    <a:pt x="132" y="56"/>
                    <a:pt x="129" y="70"/>
                    <a:pt x="129" y="7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6" name="ïśḷïḑé"/>
            <p:cNvSpPr/>
            <p:nvPr/>
          </p:nvSpPr>
          <p:spPr bwMode="auto">
            <a:xfrm>
              <a:off x="4081694" y="2576755"/>
              <a:ext cx="434865" cy="433644"/>
            </a:xfrm>
            <a:custGeom>
              <a:avLst/>
              <a:gdLst>
                <a:gd name="T0" fmla="*/ 86 w 171"/>
                <a:gd name="T1" fmla="*/ 0 h 171"/>
                <a:gd name="T2" fmla="*/ 0 w 171"/>
                <a:gd name="T3" fmla="*/ 85 h 171"/>
                <a:gd name="T4" fmla="*/ 86 w 171"/>
                <a:gd name="T5" fmla="*/ 171 h 171"/>
                <a:gd name="T6" fmla="*/ 171 w 171"/>
                <a:gd name="T7" fmla="*/ 85 h 171"/>
                <a:gd name="T8" fmla="*/ 86 w 171"/>
                <a:gd name="T9" fmla="*/ 0 h 171"/>
                <a:gd name="T10" fmla="*/ 68 w 171"/>
                <a:gd name="T11" fmla="*/ 62 h 171"/>
                <a:gd name="T12" fmla="*/ 68 w 171"/>
                <a:gd name="T13" fmla="*/ 42 h 171"/>
                <a:gd name="T14" fmla="*/ 76 w 171"/>
                <a:gd name="T15" fmla="*/ 42 h 171"/>
                <a:gd name="T16" fmla="*/ 96 w 171"/>
                <a:gd name="T17" fmla="*/ 42 h 171"/>
                <a:gd name="T18" fmla="*/ 96 w 171"/>
                <a:gd name="T19" fmla="*/ 42 h 171"/>
                <a:gd name="T20" fmla="*/ 96 w 171"/>
                <a:gd name="T21" fmla="*/ 62 h 171"/>
                <a:gd name="T22" fmla="*/ 110 w 171"/>
                <a:gd name="T23" fmla="*/ 62 h 171"/>
                <a:gd name="T24" fmla="*/ 98 w 171"/>
                <a:gd name="T25" fmla="*/ 83 h 171"/>
                <a:gd name="T26" fmla="*/ 86 w 171"/>
                <a:gd name="T27" fmla="*/ 104 h 171"/>
                <a:gd name="T28" fmla="*/ 74 w 171"/>
                <a:gd name="T29" fmla="*/ 83 h 171"/>
                <a:gd name="T30" fmla="*/ 62 w 171"/>
                <a:gd name="T31" fmla="*/ 62 h 171"/>
                <a:gd name="T32" fmla="*/ 68 w 171"/>
                <a:gd name="T33" fmla="*/ 62 h 171"/>
                <a:gd name="T34" fmla="*/ 124 w 171"/>
                <a:gd name="T35" fmla="*/ 116 h 171"/>
                <a:gd name="T36" fmla="*/ 123 w 171"/>
                <a:gd name="T37" fmla="*/ 126 h 171"/>
                <a:gd name="T38" fmla="*/ 49 w 171"/>
                <a:gd name="T39" fmla="*/ 126 h 171"/>
                <a:gd name="T40" fmla="*/ 40 w 171"/>
                <a:gd name="T41" fmla="*/ 116 h 171"/>
                <a:gd name="T42" fmla="*/ 40 w 171"/>
                <a:gd name="T43" fmla="*/ 92 h 171"/>
                <a:gd name="T44" fmla="*/ 49 w 171"/>
                <a:gd name="T45" fmla="*/ 86 h 171"/>
                <a:gd name="T46" fmla="*/ 48 w 171"/>
                <a:gd name="T47" fmla="*/ 86 h 171"/>
                <a:gd name="T48" fmla="*/ 48 w 171"/>
                <a:gd name="T49" fmla="*/ 110 h 171"/>
                <a:gd name="T50" fmla="*/ 116 w 171"/>
                <a:gd name="T51" fmla="*/ 110 h 171"/>
                <a:gd name="T52" fmla="*/ 116 w 171"/>
                <a:gd name="T53" fmla="*/ 86 h 171"/>
                <a:gd name="T54" fmla="*/ 123 w 171"/>
                <a:gd name="T55" fmla="*/ 86 h 171"/>
                <a:gd name="T56" fmla="*/ 124 w 171"/>
                <a:gd name="T57" fmla="*/ 92 h 171"/>
                <a:gd name="T58" fmla="*/ 124 w 171"/>
                <a:gd name="T59" fmla="*/ 1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1" h="171">
                  <a:moveTo>
                    <a:pt x="86" y="0"/>
                  </a:moveTo>
                  <a:cubicBezTo>
                    <a:pt x="38" y="0"/>
                    <a:pt x="0" y="38"/>
                    <a:pt x="0" y="85"/>
                  </a:cubicBezTo>
                  <a:cubicBezTo>
                    <a:pt x="0" y="132"/>
                    <a:pt x="38" y="171"/>
                    <a:pt x="86" y="171"/>
                  </a:cubicBezTo>
                  <a:cubicBezTo>
                    <a:pt x="133" y="171"/>
                    <a:pt x="171" y="132"/>
                    <a:pt x="171" y="85"/>
                  </a:cubicBezTo>
                  <a:cubicBezTo>
                    <a:pt x="171" y="38"/>
                    <a:pt x="133" y="0"/>
                    <a:pt x="86" y="0"/>
                  </a:cubicBezTo>
                  <a:close/>
                  <a:moveTo>
                    <a:pt x="68" y="62"/>
                  </a:moveTo>
                  <a:cubicBezTo>
                    <a:pt x="68" y="42"/>
                    <a:pt x="68" y="42"/>
                    <a:pt x="68" y="42"/>
                  </a:cubicBezTo>
                  <a:cubicBezTo>
                    <a:pt x="68" y="41"/>
                    <a:pt x="75" y="42"/>
                    <a:pt x="7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62" y="62"/>
                    <a:pt x="62" y="62"/>
                    <a:pt x="62" y="62"/>
                  </a:cubicBezTo>
                  <a:lnTo>
                    <a:pt x="68" y="62"/>
                  </a:lnTo>
                  <a:close/>
                  <a:moveTo>
                    <a:pt x="124" y="116"/>
                  </a:moveTo>
                  <a:cubicBezTo>
                    <a:pt x="124" y="120"/>
                    <a:pt x="127" y="126"/>
                    <a:pt x="123" y="126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5" y="126"/>
                    <a:pt x="40" y="120"/>
                    <a:pt x="40" y="116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88"/>
                    <a:pt x="45" y="86"/>
                    <a:pt x="49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16" y="110"/>
                    <a:pt x="116" y="110"/>
                    <a:pt x="116" y="110"/>
                  </a:cubicBezTo>
                  <a:cubicBezTo>
                    <a:pt x="116" y="86"/>
                    <a:pt x="116" y="86"/>
                    <a:pt x="116" y="86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7" y="86"/>
                    <a:pt x="124" y="88"/>
                    <a:pt x="124" y="92"/>
                  </a:cubicBezTo>
                  <a:lnTo>
                    <a:pt x="124" y="116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7" name="ïsḷïḓè"/>
            <p:cNvSpPr/>
            <p:nvPr/>
          </p:nvSpPr>
          <p:spPr bwMode="auto">
            <a:xfrm>
              <a:off x="3688360" y="3712779"/>
              <a:ext cx="30539" cy="29317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8" name="ïśļiďè"/>
            <p:cNvSpPr/>
            <p:nvPr/>
          </p:nvSpPr>
          <p:spPr bwMode="auto">
            <a:xfrm>
              <a:off x="3254716" y="3362199"/>
              <a:ext cx="600994" cy="591221"/>
            </a:xfrm>
            <a:custGeom>
              <a:avLst/>
              <a:gdLst>
                <a:gd name="T0" fmla="*/ 119 w 237"/>
                <a:gd name="T1" fmla="*/ 0 h 233"/>
                <a:gd name="T2" fmla="*/ 0 w 237"/>
                <a:gd name="T3" fmla="*/ 117 h 233"/>
                <a:gd name="T4" fmla="*/ 119 w 237"/>
                <a:gd name="T5" fmla="*/ 233 h 233"/>
                <a:gd name="T6" fmla="*/ 237 w 237"/>
                <a:gd name="T7" fmla="*/ 117 h 233"/>
                <a:gd name="T8" fmla="*/ 119 w 237"/>
                <a:gd name="T9" fmla="*/ 0 h 233"/>
                <a:gd name="T10" fmla="*/ 138 w 237"/>
                <a:gd name="T11" fmla="*/ 141 h 233"/>
                <a:gd name="T12" fmla="*/ 133 w 237"/>
                <a:gd name="T13" fmla="*/ 148 h 233"/>
                <a:gd name="T14" fmla="*/ 98 w 237"/>
                <a:gd name="T15" fmla="*/ 148 h 233"/>
                <a:gd name="T16" fmla="*/ 98 w 237"/>
                <a:gd name="T17" fmla="*/ 152 h 233"/>
                <a:gd name="T18" fmla="*/ 131 w 237"/>
                <a:gd name="T19" fmla="*/ 152 h 233"/>
                <a:gd name="T20" fmla="*/ 133 w 237"/>
                <a:gd name="T21" fmla="*/ 154 h 233"/>
                <a:gd name="T22" fmla="*/ 131 w 237"/>
                <a:gd name="T23" fmla="*/ 156 h 233"/>
                <a:gd name="T24" fmla="*/ 43 w 237"/>
                <a:gd name="T25" fmla="*/ 156 h 233"/>
                <a:gd name="T26" fmla="*/ 42 w 237"/>
                <a:gd name="T27" fmla="*/ 154 h 233"/>
                <a:gd name="T28" fmla="*/ 43 w 237"/>
                <a:gd name="T29" fmla="*/ 152 h 233"/>
                <a:gd name="T30" fmla="*/ 78 w 237"/>
                <a:gd name="T31" fmla="*/ 152 h 233"/>
                <a:gd name="T32" fmla="*/ 78 w 237"/>
                <a:gd name="T33" fmla="*/ 148 h 233"/>
                <a:gd name="T34" fmla="*/ 42 w 237"/>
                <a:gd name="T35" fmla="*/ 148 h 233"/>
                <a:gd name="T36" fmla="*/ 30 w 237"/>
                <a:gd name="T37" fmla="*/ 141 h 233"/>
                <a:gd name="T38" fmla="*/ 30 w 237"/>
                <a:gd name="T39" fmla="*/ 80 h 233"/>
                <a:gd name="T40" fmla="*/ 42 w 237"/>
                <a:gd name="T41" fmla="*/ 72 h 233"/>
                <a:gd name="T42" fmla="*/ 133 w 237"/>
                <a:gd name="T43" fmla="*/ 72 h 233"/>
                <a:gd name="T44" fmla="*/ 138 w 237"/>
                <a:gd name="T45" fmla="*/ 80 h 233"/>
                <a:gd name="T46" fmla="*/ 138 w 237"/>
                <a:gd name="T47" fmla="*/ 141 h 233"/>
                <a:gd name="T48" fmla="*/ 198 w 237"/>
                <a:gd name="T49" fmla="*/ 141 h 233"/>
                <a:gd name="T50" fmla="*/ 174 w 237"/>
                <a:gd name="T51" fmla="*/ 161 h 233"/>
                <a:gd name="T52" fmla="*/ 150 w 237"/>
                <a:gd name="T53" fmla="*/ 141 h 233"/>
                <a:gd name="T54" fmla="*/ 150 w 237"/>
                <a:gd name="T55" fmla="*/ 92 h 233"/>
                <a:gd name="T56" fmla="*/ 174 w 237"/>
                <a:gd name="T57" fmla="*/ 72 h 233"/>
                <a:gd name="T58" fmla="*/ 198 w 237"/>
                <a:gd name="T59" fmla="*/ 92 h 233"/>
                <a:gd name="T60" fmla="*/ 198 w 237"/>
                <a:gd name="T61" fmla="*/ 14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233">
                  <a:moveTo>
                    <a:pt x="119" y="0"/>
                  </a:moveTo>
                  <a:cubicBezTo>
                    <a:pt x="53" y="0"/>
                    <a:pt x="0" y="53"/>
                    <a:pt x="0" y="117"/>
                  </a:cubicBezTo>
                  <a:cubicBezTo>
                    <a:pt x="0" y="181"/>
                    <a:pt x="53" y="233"/>
                    <a:pt x="119" y="233"/>
                  </a:cubicBezTo>
                  <a:cubicBezTo>
                    <a:pt x="184" y="233"/>
                    <a:pt x="237" y="181"/>
                    <a:pt x="237" y="117"/>
                  </a:cubicBezTo>
                  <a:cubicBezTo>
                    <a:pt x="237" y="53"/>
                    <a:pt x="184" y="0"/>
                    <a:pt x="119" y="0"/>
                  </a:cubicBezTo>
                  <a:close/>
                  <a:moveTo>
                    <a:pt x="138" y="141"/>
                  </a:moveTo>
                  <a:cubicBezTo>
                    <a:pt x="138" y="146"/>
                    <a:pt x="137" y="148"/>
                    <a:pt x="133" y="148"/>
                  </a:cubicBezTo>
                  <a:cubicBezTo>
                    <a:pt x="98" y="148"/>
                    <a:pt x="98" y="148"/>
                    <a:pt x="98" y="148"/>
                  </a:cubicBezTo>
                  <a:cubicBezTo>
                    <a:pt x="98" y="152"/>
                    <a:pt x="98" y="152"/>
                    <a:pt x="98" y="152"/>
                  </a:cubicBezTo>
                  <a:cubicBezTo>
                    <a:pt x="131" y="152"/>
                    <a:pt x="131" y="152"/>
                    <a:pt x="131" y="152"/>
                  </a:cubicBezTo>
                  <a:cubicBezTo>
                    <a:pt x="132" y="152"/>
                    <a:pt x="133" y="153"/>
                    <a:pt x="133" y="154"/>
                  </a:cubicBezTo>
                  <a:cubicBezTo>
                    <a:pt x="133" y="155"/>
                    <a:pt x="132" y="156"/>
                    <a:pt x="131" y="156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2" y="156"/>
                    <a:pt x="42" y="155"/>
                    <a:pt x="42" y="154"/>
                  </a:cubicBezTo>
                  <a:cubicBezTo>
                    <a:pt x="42" y="153"/>
                    <a:pt x="42" y="152"/>
                    <a:pt x="43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37" y="148"/>
                    <a:pt x="30" y="146"/>
                    <a:pt x="30" y="141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30" y="76"/>
                    <a:pt x="37" y="72"/>
                    <a:pt x="42" y="72"/>
                  </a:cubicBezTo>
                  <a:cubicBezTo>
                    <a:pt x="133" y="72"/>
                    <a:pt x="133" y="72"/>
                    <a:pt x="133" y="72"/>
                  </a:cubicBezTo>
                  <a:cubicBezTo>
                    <a:pt x="137" y="72"/>
                    <a:pt x="138" y="76"/>
                    <a:pt x="138" y="80"/>
                  </a:cubicBezTo>
                  <a:lnTo>
                    <a:pt x="138" y="141"/>
                  </a:lnTo>
                  <a:close/>
                  <a:moveTo>
                    <a:pt x="198" y="141"/>
                  </a:moveTo>
                  <a:cubicBezTo>
                    <a:pt x="198" y="159"/>
                    <a:pt x="188" y="161"/>
                    <a:pt x="174" y="161"/>
                  </a:cubicBezTo>
                  <a:cubicBezTo>
                    <a:pt x="160" y="161"/>
                    <a:pt x="150" y="160"/>
                    <a:pt x="150" y="141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74"/>
                    <a:pt x="160" y="72"/>
                    <a:pt x="174" y="72"/>
                  </a:cubicBezTo>
                  <a:cubicBezTo>
                    <a:pt x="188" y="72"/>
                    <a:pt x="198" y="76"/>
                    <a:pt x="198" y="92"/>
                  </a:cubicBezTo>
                  <a:lnTo>
                    <a:pt x="198" y="14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9" name="îṡḷïḑè"/>
            <p:cNvSpPr/>
            <p:nvPr/>
          </p:nvSpPr>
          <p:spPr bwMode="auto">
            <a:xfrm>
              <a:off x="3351217" y="3564974"/>
              <a:ext cx="233313" cy="141698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0" name="î$líďè"/>
            <p:cNvSpPr/>
            <p:nvPr/>
          </p:nvSpPr>
          <p:spPr bwMode="auto">
            <a:xfrm>
              <a:off x="3655379" y="3595512"/>
              <a:ext cx="81843" cy="9772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1" name="ïṥlîde"/>
            <p:cNvSpPr/>
            <p:nvPr/>
          </p:nvSpPr>
          <p:spPr bwMode="auto">
            <a:xfrm>
              <a:off x="7048795" y="3243711"/>
              <a:ext cx="2443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1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2" name="îṥľîḍê"/>
            <p:cNvSpPr/>
            <p:nvPr/>
          </p:nvSpPr>
          <p:spPr bwMode="auto">
            <a:xfrm>
              <a:off x="6896104" y="3060481"/>
              <a:ext cx="307826" cy="301719"/>
            </a:xfrm>
            <a:custGeom>
              <a:avLst/>
              <a:gdLst>
                <a:gd name="T0" fmla="*/ 0 w 121"/>
                <a:gd name="T1" fmla="*/ 60 h 119"/>
                <a:gd name="T2" fmla="*/ 121 w 121"/>
                <a:gd name="T3" fmla="*/ 60 h 119"/>
                <a:gd name="T4" fmla="*/ 60 w 121"/>
                <a:gd name="T5" fmla="*/ 94 h 119"/>
                <a:gd name="T6" fmla="*/ 60 w 121"/>
                <a:gd name="T7" fmla="*/ 81 h 119"/>
                <a:gd name="T8" fmla="*/ 60 w 121"/>
                <a:gd name="T9" fmla="*/ 94 h 119"/>
                <a:gd name="T10" fmla="*/ 73 w 121"/>
                <a:gd name="T11" fmla="*/ 76 h 119"/>
                <a:gd name="T12" fmla="*/ 69 w 121"/>
                <a:gd name="T13" fmla="*/ 76 h 119"/>
                <a:gd name="T14" fmla="*/ 69 w 121"/>
                <a:gd name="T15" fmla="*/ 76 h 119"/>
                <a:gd name="T16" fmla="*/ 61 w 121"/>
                <a:gd name="T17" fmla="*/ 71 h 119"/>
                <a:gd name="T18" fmla="*/ 61 w 121"/>
                <a:gd name="T19" fmla="*/ 72 h 119"/>
                <a:gd name="T20" fmla="*/ 52 w 121"/>
                <a:gd name="T21" fmla="*/ 75 h 119"/>
                <a:gd name="T22" fmla="*/ 52 w 121"/>
                <a:gd name="T23" fmla="*/ 75 h 119"/>
                <a:gd name="T24" fmla="*/ 51 w 121"/>
                <a:gd name="T25" fmla="*/ 75 h 119"/>
                <a:gd name="T26" fmla="*/ 45 w 121"/>
                <a:gd name="T27" fmla="*/ 73 h 119"/>
                <a:gd name="T28" fmla="*/ 46 w 121"/>
                <a:gd name="T29" fmla="*/ 70 h 119"/>
                <a:gd name="T30" fmla="*/ 61 w 121"/>
                <a:gd name="T31" fmla="*/ 64 h 119"/>
                <a:gd name="T32" fmla="*/ 75 w 121"/>
                <a:gd name="T33" fmla="*/ 70 h 119"/>
                <a:gd name="T34" fmla="*/ 75 w 121"/>
                <a:gd name="T35" fmla="*/ 74 h 119"/>
                <a:gd name="T36" fmla="*/ 83 w 121"/>
                <a:gd name="T37" fmla="*/ 62 h 119"/>
                <a:gd name="T38" fmla="*/ 80 w 121"/>
                <a:gd name="T39" fmla="*/ 62 h 119"/>
                <a:gd name="T40" fmla="*/ 60 w 121"/>
                <a:gd name="T41" fmla="*/ 54 h 119"/>
                <a:gd name="T42" fmla="*/ 41 w 121"/>
                <a:gd name="T43" fmla="*/ 62 h 119"/>
                <a:gd name="T44" fmla="*/ 37 w 121"/>
                <a:gd name="T45" fmla="*/ 62 h 119"/>
                <a:gd name="T46" fmla="*/ 34 w 121"/>
                <a:gd name="T47" fmla="*/ 56 h 119"/>
                <a:gd name="T48" fmla="*/ 35 w 121"/>
                <a:gd name="T49" fmla="*/ 55 h 119"/>
                <a:gd name="T50" fmla="*/ 86 w 121"/>
                <a:gd name="T51" fmla="*/ 55 h 119"/>
                <a:gd name="T52" fmla="*/ 86 w 121"/>
                <a:gd name="T53" fmla="*/ 56 h 119"/>
                <a:gd name="T54" fmla="*/ 99 w 121"/>
                <a:gd name="T55" fmla="*/ 44 h 119"/>
                <a:gd name="T56" fmla="*/ 91 w 121"/>
                <a:gd name="T57" fmla="*/ 48 h 119"/>
                <a:gd name="T58" fmla="*/ 92 w 121"/>
                <a:gd name="T59" fmla="*/ 48 h 119"/>
                <a:gd name="T60" fmla="*/ 92 w 121"/>
                <a:gd name="T61" fmla="*/ 47 h 119"/>
                <a:gd name="T62" fmla="*/ 29 w 121"/>
                <a:gd name="T63" fmla="*/ 47 h 119"/>
                <a:gd name="T64" fmla="*/ 28 w 121"/>
                <a:gd name="T65" fmla="*/ 48 h 119"/>
                <a:gd name="T66" fmla="*/ 28 w 121"/>
                <a:gd name="T67" fmla="*/ 48 h 119"/>
                <a:gd name="T68" fmla="*/ 21 w 121"/>
                <a:gd name="T69" fmla="*/ 44 h 119"/>
                <a:gd name="T70" fmla="*/ 21 w 121"/>
                <a:gd name="T71" fmla="*/ 40 h 119"/>
                <a:gd name="T72" fmla="*/ 60 w 121"/>
                <a:gd name="T73" fmla="*/ 26 h 119"/>
                <a:gd name="T74" fmla="*/ 99 w 121"/>
                <a:gd name="T75" fmla="*/ 40 h 119"/>
                <a:gd name="T76" fmla="*/ 99 w 121"/>
                <a:gd name="T77" fmla="*/ 4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" h="119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94" y="119"/>
                    <a:pt x="121" y="93"/>
                    <a:pt x="121" y="60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94"/>
                  </a:moveTo>
                  <a:cubicBezTo>
                    <a:pt x="57" y="94"/>
                    <a:pt x="54" y="91"/>
                    <a:pt x="54" y="87"/>
                  </a:cubicBezTo>
                  <a:cubicBezTo>
                    <a:pt x="54" y="84"/>
                    <a:pt x="57" y="81"/>
                    <a:pt x="60" y="81"/>
                  </a:cubicBezTo>
                  <a:cubicBezTo>
                    <a:pt x="64" y="81"/>
                    <a:pt x="67" y="84"/>
                    <a:pt x="67" y="87"/>
                  </a:cubicBezTo>
                  <a:cubicBezTo>
                    <a:pt x="67" y="91"/>
                    <a:pt x="64" y="94"/>
                    <a:pt x="60" y="94"/>
                  </a:cubicBezTo>
                  <a:close/>
                  <a:moveTo>
                    <a:pt x="75" y="74"/>
                  </a:moveTo>
                  <a:cubicBezTo>
                    <a:pt x="73" y="76"/>
                    <a:pt x="73" y="76"/>
                    <a:pt x="73" y="76"/>
                  </a:cubicBezTo>
                  <a:cubicBezTo>
                    <a:pt x="72" y="77"/>
                    <a:pt x="70" y="77"/>
                    <a:pt x="69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9" y="76"/>
                    <a:pt x="69" y="75"/>
                    <a:pt x="69" y="75"/>
                  </a:cubicBezTo>
                  <a:cubicBezTo>
                    <a:pt x="67" y="73"/>
                    <a:pt x="63" y="71"/>
                    <a:pt x="61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71"/>
                    <a:pt x="61" y="72"/>
                    <a:pt x="61" y="72"/>
                  </a:cubicBezTo>
                  <a:cubicBezTo>
                    <a:pt x="61" y="72"/>
                    <a:pt x="61" y="72"/>
                    <a:pt x="60" y="72"/>
                  </a:cubicBezTo>
                  <a:cubicBezTo>
                    <a:pt x="56" y="72"/>
                    <a:pt x="54" y="73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0" y="77"/>
                    <a:pt x="49" y="77"/>
                    <a:pt x="48" y="7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4" y="73"/>
                    <a:pt x="45" y="71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50" y="66"/>
                    <a:pt x="55" y="64"/>
                    <a:pt x="61" y="64"/>
                  </a:cubicBezTo>
                  <a:cubicBezTo>
                    <a:pt x="66" y="64"/>
                    <a:pt x="71" y="66"/>
                    <a:pt x="75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6" y="71"/>
                    <a:pt x="76" y="73"/>
                    <a:pt x="75" y="74"/>
                  </a:cubicBezTo>
                  <a:close/>
                  <a:moveTo>
                    <a:pt x="86" y="59"/>
                  </a:moveTo>
                  <a:cubicBezTo>
                    <a:pt x="83" y="62"/>
                    <a:pt x="83" y="62"/>
                    <a:pt x="83" y="62"/>
                  </a:cubicBezTo>
                  <a:cubicBezTo>
                    <a:pt x="83" y="63"/>
                    <a:pt x="81" y="63"/>
                    <a:pt x="80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4" y="57"/>
                    <a:pt x="67" y="54"/>
                    <a:pt x="60" y="54"/>
                  </a:cubicBezTo>
                  <a:cubicBezTo>
                    <a:pt x="53" y="54"/>
                    <a:pt x="46" y="57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9" y="63"/>
                    <a:pt x="38" y="63"/>
                    <a:pt x="37" y="62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3" y="58"/>
                    <a:pt x="33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5" y="56"/>
                    <a:pt x="35" y="56"/>
                    <a:pt x="35" y="55"/>
                  </a:cubicBezTo>
                  <a:cubicBezTo>
                    <a:pt x="42" y="49"/>
                    <a:pt x="50" y="46"/>
                    <a:pt x="61" y="46"/>
                  </a:cubicBezTo>
                  <a:cubicBezTo>
                    <a:pt x="70" y="46"/>
                    <a:pt x="79" y="49"/>
                    <a:pt x="86" y="55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7"/>
                    <a:pt x="87" y="58"/>
                    <a:pt x="86" y="59"/>
                  </a:cubicBezTo>
                  <a:close/>
                  <a:moveTo>
                    <a:pt x="99" y="44"/>
                  </a:moveTo>
                  <a:cubicBezTo>
                    <a:pt x="95" y="47"/>
                    <a:pt x="95" y="47"/>
                    <a:pt x="95" y="47"/>
                  </a:cubicBezTo>
                  <a:cubicBezTo>
                    <a:pt x="95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2" y="48"/>
                    <a:pt x="92" y="48"/>
                  </a:cubicBezTo>
                  <a:cubicBezTo>
                    <a:pt x="92" y="48"/>
                    <a:pt x="92" y="47"/>
                    <a:pt x="92" y="47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84" y="40"/>
                    <a:pt x="73" y="35"/>
                    <a:pt x="61" y="36"/>
                  </a:cubicBezTo>
                  <a:cubicBezTo>
                    <a:pt x="48" y="35"/>
                    <a:pt x="37" y="40"/>
                    <a:pt x="29" y="47"/>
                  </a:cubicBezTo>
                  <a:cubicBezTo>
                    <a:pt x="29" y="47"/>
                    <a:pt x="28" y="47"/>
                    <a:pt x="28" y="47"/>
                  </a:cubicBezTo>
                  <a:cubicBezTo>
                    <a:pt x="28" y="47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6" y="48"/>
                    <a:pt x="25" y="48"/>
                    <a:pt x="24" y="47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3"/>
                    <a:pt x="20" y="42"/>
                    <a:pt x="21" y="41"/>
                  </a:cubicBezTo>
                  <a:cubicBezTo>
                    <a:pt x="21" y="41"/>
                    <a:pt x="21" y="41"/>
                    <a:pt x="21" y="40"/>
                  </a:cubicBezTo>
                  <a:cubicBezTo>
                    <a:pt x="21" y="40"/>
                    <a:pt x="21" y="40"/>
                    <a:pt x="22" y="40"/>
                  </a:cubicBezTo>
                  <a:cubicBezTo>
                    <a:pt x="32" y="31"/>
                    <a:pt x="45" y="26"/>
                    <a:pt x="60" y="26"/>
                  </a:cubicBezTo>
                  <a:cubicBezTo>
                    <a:pt x="75" y="26"/>
                    <a:pt x="89" y="31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0" y="42"/>
                    <a:pt x="100" y="43"/>
                    <a:pt x="99" y="4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3" name="íşlîḋè"/>
            <p:cNvSpPr/>
            <p:nvPr/>
          </p:nvSpPr>
          <p:spPr bwMode="auto">
            <a:xfrm>
              <a:off x="5397283" y="3536879"/>
              <a:ext cx="73292" cy="74514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4" name="ïŝļîḓe"/>
            <p:cNvSpPr/>
            <p:nvPr/>
          </p:nvSpPr>
          <p:spPr bwMode="auto">
            <a:xfrm>
              <a:off x="5308112" y="3446485"/>
              <a:ext cx="287060" cy="285838"/>
            </a:xfrm>
            <a:custGeom>
              <a:avLst/>
              <a:gdLst>
                <a:gd name="T0" fmla="*/ 57 w 113"/>
                <a:gd name="T1" fmla="*/ 0 h 113"/>
                <a:gd name="T2" fmla="*/ 0 w 113"/>
                <a:gd name="T3" fmla="*/ 57 h 113"/>
                <a:gd name="T4" fmla="*/ 57 w 113"/>
                <a:gd name="T5" fmla="*/ 113 h 113"/>
                <a:gd name="T6" fmla="*/ 113 w 113"/>
                <a:gd name="T7" fmla="*/ 57 h 113"/>
                <a:gd name="T8" fmla="*/ 57 w 113"/>
                <a:gd name="T9" fmla="*/ 0 h 113"/>
                <a:gd name="T10" fmla="*/ 87 w 113"/>
                <a:gd name="T11" fmla="*/ 84 h 113"/>
                <a:gd name="T12" fmla="*/ 86 w 113"/>
                <a:gd name="T13" fmla="*/ 85 h 113"/>
                <a:gd name="T14" fmla="*/ 79 w 113"/>
                <a:gd name="T15" fmla="*/ 86 h 113"/>
                <a:gd name="T16" fmla="*/ 63 w 113"/>
                <a:gd name="T17" fmla="*/ 72 h 113"/>
                <a:gd name="T18" fmla="*/ 62 w 113"/>
                <a:gd name="T19" fmla="*/ 70 h 113"/>
                <a:gd name="T20" fmla="*/ 49 w 113"/>
                <a:gd name="T21" fmla="*/ 74 h 113"/>
                <a:gd name="T22" fmla="*/ 25 w 113"/>
                <a:gd name="T23" fmla="*/ 50 h 113"/>
                <a:gd name="T24" fmla="*/ 49 w 113"/>
                <a:gd name="T25" fmla="*/ 26 h 113"/>
                <a:gd name="T26" fmla="*/ 73 w 113"/>
                <a:gd name="T27" fmla="*/ 50 h 113"/>
                <a:gd name="T28" fmla="*/ 70 w 113"/>
                <a:gd name="T29" fmla="*/ 62 h 113"/>
                <a:gd name="T30" fmla="*/ 71 w 113"/>
                <a:gd name="T31" fmla="*/ 63 h 113"/>
                <a:gd name="T32" fmla="*/ 87 w 113"/>
                <a:gd name="T33" fmla="*/ 77 h 113"/>
                <a:gd name="T34" fmla="*/ 87 w 113"/>
                <a:gd name="T35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3">
                  <a:moveTo>
                    <a:pt x="57" y="0"/>
                  </a:move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3"/>
                    <a:pt x="57" y="113"/>
                  </a:cubicBezTo>
                  <a:cubicBezTo>
                    <a:pt x="88" y="113"/>
                    <a:pt x="113" y="88"/>
                    <a:pt x="113" y="57"/>
                  </a:cubicBezTo>
                  <a:cubicBezTo>
                    <a:pt x="113" y="26"/>
                    <a:pt x="88" y="0"/>
                    <a:pt x="57" y="0"/>
                  </a:cubicBezTo>
                  <a:close/>
                  <a:moveTo>
                    <a:pt x="87" y="84"/>
                  </a:moveTo>
                  <a:cubicBezTo>
                    <a:pt x="86" y="85"/>
                    <a:pt x="86" y="85"/>
                    <a:pt x="86" y="85"/>
                  </a:cubicBezTo>
                  <a:cubicBezTo>
                    <a:pt x="84" y="87"/>
                    <a:pt x="81" y="87"/>
                    <a:pt x="79" y="86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3" y="71"/>
                    <a:pt x="62" y="71"/>
                    <a:pt x="62" y="70"/>
                  </a:cubicBezTo>
                  <a:cubicBezTo>
                    <a:pt x="59" y="73"/>
                    <a:pt x="54" y="74"/>
                    <a:pt x="49" y="74"/>
                  </a:cubicBezTo>
                  <a:cubicBezTo>
                    <a:pt x="36" y="74"/>
                    <a:pt x="25" y="63"/>
                    <a:pt x="25" y="50"/>
                  </a:cubicBezTo>
                  <a:cubicBezTo>
                    <a:pt x="25" y="37"/>
                    <a:pt x="36" y="26"/>
                    <a:pt x="49" y="26"/>
                  </a:cubicBezTo>
                  <a:cubicBezTo>
                    <a:pt x="63" y="26"/>
                    <a:pt x="73" y="37"/>
                    <a:pt x="73" y="50"/>
                  </a:cubicBezTo>
                  <a:cubicBezTo>
                    <a:pt x="73" y="55"/>
                    <a:pt x="72" y="59"/>
                    <a:pt x="70" y="62"/>
                  </a:cubicBezTo>
                  <a:cubicBezTo>
                    <a:pt x="70" y="62"/>
                    <a:pt x="71" y="63"/>
                    <a:pt x="71" y="63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9" y="79"/>
                    <a:pt x="89" y="82"/>
                    <a:pt x="87" y="8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5" name="ïşḷidè"/>
            <p:cNvSpPr/>
            <p:nvPr/>
          </p:nvSpPr>
          <p:spPr bwMode="auto">
            <a:xfrm>
              <a:off x="7508091" y="2420398"/>
              <a:ext cx="291947" cy="290725"/>
            </a:xfrm>
            <a:custGeom>
              <a:avLst/>
              <a:gdLst>
                <a:gd name="T0" fmla="*/ 58 w 115"/>
                <a:gd name="T1" fmla="*/ 0 h 115"/>
                <a:gd name="T2" fmla="*/ 0 w 115"/>
                <a:gd name="T3" fmla="*/ 58 h 115"/>
                <a:gd name="T4" fmla="*/ 58 w 115"/>
                <a:gd name="T5" fmla="*/ 115 h 115"/>
                <a:gd name="T6" fmla="*/ 115 w 115"/>
                <a:gd name="T7" fmla="*/ 58 h 115"/>
                <a:gd name="T8" fmla="*/ 58 w 115"/>
                <a:gd name="T9" fmla="*/ 0 h 115"/>
                <a:gd name="T10" fmla="*/ 90 w 115"/>
                <a:gd name="T11" fmla="*/ 37 h 115"/>
                <a:gd name="T12" fmla="*/ 82 w 115"/>
                <a:gd name="T13" fmla="*/ 41 h 115"/>
                <a:gd name="T14" fmla="*/ 80 w 115"/>
                <a:gd name="T15" fmla="*/ 41 h 115"/>
                <a:gd name="T16" fmla="*/ 64 w 115"/>
                <a:gd name="T17" fmla="*/ 60 h 115"/>
                <a:gd name="T18" fmla="*/ 64 w 115"/>
                <a:gd name="T19" fmla="*/ 62 h 115"/>
                <a:gd name="T20" fmla="*/ 63 w 115"/>
                <a:gd name="T21" fmla="*/ 74 h 115"/>
                <a:gd name="T22" fmla="*/ 60 w 115"/>
                <a:gd name="T23" fmla="*/ 74 h 115"/>
                <a:gd name="T24" fmla="*/ 51 w 115"/>
                <a:gd name="T25" fmla="*/ 67 h 115"/>
                <a:gd name="T26" fmla="*/ 25 w 115"/>
                <a:gd name="T27" fmla="*/ 94 h 115"/>
                <a:gd name="T28" fmla="*/ 48 w 115"/>
                <a:gd name="T29" fmla="*/ 64 h 115"/>
                <a:gd name="T30" fmla="*/ 39 w 115"/>
                <a:gd name="T31" fmla="*/ 55 h 115"/>
                <a:gd name="T32" fmla="*/ 39 w 115"/>
                <a:gd name="T33" fmla="*/ 54 h 115"/>
                <a:gd name="T34" fmla="*/ 50 w 115"/>
                <a:gd name="T35" fmla="*/ 51 h 115"/>
                <a:gd name="T36" fmla="*/ 52 w 115"/>
                <a:gd name="T37" fmla="*/ 50 h 115"/>
                <a:gd name="T38" fmla="*/ 69 w 115"/>
                <a:gd name="T39" fmla="*/ 31 h 115"/>
                <a:gd name="T40" fmla="*/ 70 w 115"/>
                <a:gd name="T41" fmla="*/ 29 h 115"/>
                <a:gd name="T42" fmla="*/ 71 w 115"/>
                <a:gd name="T43" fmla="*/ 22 h 115"/>
                <a:gd name="T44" fmla="*/ 73 w 115"/>
                <a:gd name="T45" fmla="*/ 21 h 115"/>
                <a:gd name="T46" fmla="*/ 90 w 115"/>
                <a:gd name="T47" fmla="*/ 36 h 115"/>
                <a:gd name="T48" fmla="*/ 90 w 115"/>
                <a:gd name="T49" fmla="*/ 3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115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89" y="115"/>
                    <a:pt x="115" y="89"/>
                    <a:pt x="115" y="58"/>
                  </a:cubicBezTo>
                  <a:cubicBezTo>
                    <a:pt x="115" y="26"/>
                    <a:pt x="89" y="0"/>
                    <a:pt x="58" y="0"/>
                  </a:cubicBezTo>
                  <a:close/>
                  <a:moveTo>
                    <a:pt x="90" y="37"/>
                  </a:moveTo>
                  <a:cubicBezTo>
                    <a:pt x="89" y="39"/>
                    <a:pt x="82" y="41"/>
                    <a:pt x="82" y="41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65" y="59"/>
                    <a:pt x="64" y="60"/>
                  </a:cubicBezTo>
                  <a:cubicBezTo>
                    <a:pt x="64" y="61"/>
                    <a:pt x="64" y="62"/>
                    <a:pt x="64" y="62"/>
                  </a:cubicBezTo>
                  <a:cubicBezTo>
                    <a:pt x="66" y="69"/>
                    <a:pt x="63" y="73"/>
                    <a:pt x="63" y="74"/>
                  </a:cubicBezTo>
                  <a:cubicBezTo>
                    <a:pt x="62" y="75"/>
                    <a:pt x="60" y="74"/>
                    <a:pt x="60" y="74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4"/>
                    <a:pt x="39" y="54"/>
                    <a:pt x="39" y="54"/>
                  </a:cubicBezTo>
                  <a:cubicBezTo>
                    <a:pt x="42" y="49"/>
                    <a:pt x="50" y="51"/>
                    <a:pt x="50" y="51"/>
                  </a:cubicBezTo>
                  <a:cubicBezTo>
                    <a:pt x="51" y="50"/>
                    <a:pt x="52" y="50"/>
                    <a:pt x="52" y="50"/>
                  </a:cubicBezTo>
                  <a:cubicBezTo>
                    <a:pt x="52" y="50"/>
                    <a:pt x="68" y="32"/>
                    <a:pt x="69" y="31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70" y="28"/>
                    <a:pt x="71" y="22"/>
                    <a:pt x="71" y="22"/>
                  </a:cubicBezTo>
                  <a:cubicBezTo>
                    <a:pt x="71" y="20"/>
                    <a:pt x="73" y="21"/>
                    <a:pt x="73" y="21"/>
                  </a:cubicBezTo>
                  <a:cubicBezTo>
                    <a:pt x="80" y="23"/>
                    <a:pt x="90" y="36"/>
                    <a:pt x="90" y="36"/>
                  </a:cubicBezTo>
                  <a:cubicBezTo>
                    <a:pt x="91" y="37"/>
                    <a:pt x="90" y="37"/>
                    <a:pt x="90" y="37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6" name="íṡlíďe"/>
            <p:cNvSpPr/>
            <p:nvPr/>
          </p:nvSpPr>
          <p:spPr bwMode="auto">
            <a:xfrm>
              <a:off x="6876559" y="2524228"/>
              <a:ext cx="40311" cy="37868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7" name="iṡ1íḍè"/>
            <p:cNvSpPr/>
            <p:nvPr/>
          </p:nvSpPr>
          <p:spPr bwMode="auto">
            <a:xfrm>
              <a:off x="6813039" y="2298245"/>
              <a:ext cx="162464" cy="212547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8" name="ïSḻiḑé"/>
            <p:cNvSpPr/>
            <p:nvPr/>
          </p:nvSpPr>
          <p:spPr bwMode="auto">
            <a:xfrm>
              <a:off x="6615151" y="2156548"/>
              <a:ext cx="565570" cy="557019"/>
            </a:xfrm>
            <a:custGeom>
              <a:avLst/>
              <a:gdLst>
                <a:gd name="T0" fmla="*/ 112 w 223"/>
                <a:gd name="T1" fmla="*/ 0 h 220"/>
                <a:gd name="T2" fmla="*/ 0 w 223"/>
                <a:gd name="T3" fmla="*/ 110 h 220"/>
                <a:gd name="T4" fmla="*/ 112 w 223"/>
                <a:gd name="T5" fmla="*/ 220 h 220"/>
                <a:gd name="T6" fmla="*/ 223 w 223"/>
                <a:gd name="T7" fmla="*/ 110 h 220"/>
                <a:gd name="T8" fmla="*/ 112 w 223"/>
                <a:gd name="T9" fmla="*/ 0 h 220"/>
                <a:gd name="T10" fmla="*/ 154 w 223"/>
                <a:gd name="T11" fmla="*/ 158 h 220"/>
                <a:gd name="T12" fmla="*/ 140 w 223"/>
                <a:gd name="T13" fmla="*/ 172 h 220"/>
                <a:gd name="T14" fmla="*/ 80 w 223"/>
                <a:gd name="T15" fmla="*/ 172 h 220"/>
                <a:gd name="T16" fmla="*/ 66 w 223"/>
                <a:gd name="T17" fmla="*/ 158 h 220"/>
                <a:gd name="T18" fmla="*/ 66 w 223"/>
                <a:gd name="T19" fmla="*/ 54 h 220"/>
                <a:gd name="T20" fmla="*/ 80 w 223"/>
                <a:gd name="T21" fmla="*/ 40 h 220"/>
                <a:gd name="T22" fmla="*/ 140 w 223"/>
                <a:gd name="T23" fmla="*/ 40 h 220"/>
                <a:gd name="T24" fmla="*/ 154 w 223"/>
                <a:gd name="T25" fmla="*/ 54 h 220"/>
                <a:gd name="T26" fmla="*/ 154 w 223"/>
                <a:gd name="T27" fmla="*/ 15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20">
                  <a:moveTo>
                    <a:pt x="112" y="0"/>
                  </a:moveTo>
                  <a:cubicBezTo>
                    <a:pt x="50" y="0"/>
                    <a:pt x="0" y="49"/>
                    <a:pt x="0" y="110"/>
                  </a:cubicBezTo>
                  <a:cubicBezTo>
                    <a:pt x="0" y="171"/>
                    <a:pt x="50" y="220"/>
                    <a:pt x="112" y="220"/>
                  </a:cubicBezTo>
                  <a:cubicBezTo>
                    <a:pt x="173" y="220"/>
                    <a:pt x="223" y="171"/>
                    <a:pt x="223" y="110"/>
                  </a:cubicBezTo>
                  <a:cubicBezTo>
                    <a:pt x="223" y="49"/>
                    <a:pt x="173" y="0"/>
                    <a:pt x="112" y="0"/>
                  </a:cubicBezTo>
                  <a:close/>
                  <a:moveTo>
                    <a:pt x="154" y="158"/>
                  </a:moveTo>
                  <a:cubicBezTo>
                    <a:pt x="154" y="166"/>
                    <a:pt x="148" y="172"/>
                    <a:pt x="140" y="172"/>
                  </a:cubicBezTo>
                  <a:cubicBezTo>
                    <a:pt x="80" y="172"/>
                    <a:pt x="80" y="172"/>
                    <a:pt x="80" y="172"/>
                  </a:cubicBezTo>
                  <a:cubicBezTo>
                    <a:pt x="72" y="172"/>
                    <a:pt x="66" y="166"/>
                    <a:pt x="66" y="158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46"/>
                    <a:pt x="72" y="40"/>
                    <a:pt x="80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8" y="40"/>
                    <a:pt x="154" y="46"/>
                    <a:pt x="154" y="54"/>
                  </a:cubicBezTo>
                  <a:lnTo>
                    <a:pt x="154" y="158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9" name="iş1ïḍe"/>
            <p:cNvSpPr/>
            <p:nvPr/>
          </p:nvSpPr>
          <p:spPr bwMode="auto">
            <a:xfrm>
              <a:off x="4523888" y="4343090"/>
              <a:ext cx="19545" cy="32982"/>
            </a:xfrm>
            <a:custGeom>
              <a:avLst/>
              <a:gdLst>
                <a:gd name="T0" fmla="*/ 2 w 8"/>
                <a:gd name="T1" fmla="*/ 0 h 13"/>
                <a:gd name="T2" fmla="*/ 2 w 8"/>
                <a:gd name="T3" fmla="*/ 0 h 13"/>
                <a:gd name="T4" fmla="*/ 0 w 8"/>
                <a:gd name="T5" fmla="*/ 12 h 13"/>
                <a:gd name="T6" fmla="*/ 2 w 8"/>
                <a:gd name="T7" fmla="*/ 13 h 13"/>
                <a:gd name="T8" fmla="*/ 8 w 8"/>
                <a:gd name="T9" fmla="*/ 6 h 13"/>
                <a:gd name="T10" fmla="*/ 2 w 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2" y="9"/>
                    <a:pt x="0" y="12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6" y="13"/>
                    <a:pt x="8" y="10"/>
                    <a:pt x="8" y="6"/>
                  </a:cubicBezTo>
                  <a:cubicBezTo>
                    <a:pt x="8" y="3"/>
                    <a:pt x="6" y="1"/>
                    <a:pt x="2" y="0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0" name="ïśḷiḑe"/>
            <p:cNvSpPr/>
            <p:nvPr/>
          </p:nvSpPr>
          <p:spPr bwMode="auto">
            <a:xfrm>
              <a:off x="4328443" y="4201392"/>
              <a:ext cx="273623" cy="271180"/>
            </a:xfrm>
            <a:custGeom>
              <a:avLst/>
              <a:gdLst>
                <a:gd name="T0" fmla="*/ 54 w 108"/>
                <a:gd name="T1" fmla="*/ 0 h 107"/>
                <a:gd name="T2" fmla="*/ 0 w 108"/>
                <a:gd name="T3" fmla="*/ 53 h 107"/>
                <a:gd name="T4" fmla="*/ 54 w 108"/>
                <a:gd name="T5" fmla="*/ 107 h 107"/>
                <a:gd name="T6" fmla="*/ 108 w 108"/>
                <a:gd name="T7" fmla="*/ 53 h 107"/>
                <a:gd name="T8" fmla="*/ 54 w 108"/>
                <a:gd name="T9" fmla="*/ 0 h 107"/>
                <a:gd name="T10" fmla="*/ 60 w 108"/>
                <a:gd name="T11" fmla="*/ 25 h 107"/>
                <a:gd name="T12" fmla="*/ 63 w 108"/>
                <a:gd name="T13" fmla="*/ 30 h 107"/>
                <a:gd name="T14" fmla="*/ 63 w 108"/>
                <a:gd name="T15" fmla="*/ 34 h 107"/>
                <a:gd name="T16" fmla="*/ 65 w 108"/>
                <a:gd name="T17" fmla="*/ 39 h 107"/>
                <a:gd name="T18" fmla="*/ 61 w 108"/>
                <a:gd name="T19" fmla="*/ 48 h 107"/>
                <a:gd name="T20" fmla="*/ 60 w 108"/>
                <a:gd name="T21" fmla="*/ 43 h 107"/>
                <a:gd name="T22" fmla="*/ 57 w 108"/>
                <a:gd name="T23" fmla="*/ 35 h 107"/>
                <a:gd name="T24" fmla="*/ 60 w 108"/>
                <a:gd name="T25" fmla="*/ 25 h 107"/>
                <a:gd name="T26" fmla="*/ 45 w 108"/>
                <a:gd name="T27" fmla="*/ 25 h 107"/>
                <a:gd name="T28" fmla="*/ 48 w 108"/>
                <a:gd name="T29" fmla="*/ 30 h 107"/>
                <a:gd name="T30" fmla="*/ 48 w 108"/>
                <a:gd name="T31" fmla="*/ 34 h 107"/>
                <a:gd name="T32" fmla="*/ 50 w 108"/>
                <a:gd name="T33" fmla="*/ 39 h 107"/>
                <a:gd name="T34" fmla="*/ 46 w 108"/>
                <a:gd name="T35" fmla="*/ 48 h 107"/>
                <a:gd name="T36" fmla="*/ 45 w 108"/>
                <a:gd name="T37" fmla="*/ 43 h 107"/>
                <a:gd name="T38" fmla="*/ 42 w 108"/>
                <a:gd name="T39" fmla="*/ 35 h 107"/>
                <a:gd name="T40" fmla="*/ 45 w 108"/>
                <a:gd name="T41" fmla="*/ 25 h 107"/>
                <a:gd name="T42" fmla="*/ 80 w 108"/>
                <a:gd name="T43" fmla="*/ 74 h 107"/>
                <a:gd name="T44" fmla="*/ 75 w 108"/>
                <a:gd name="T45" fmla="*/ 73 h 107"/>
                <a:gd name="T46" fmla="*/ 55 w 108"/>
                <a:gd name="T47" fmla="*/ 83 h 107"/>
                <a:gd name="T48" fmla="*/ 28 w 108"/>
                <a:gd name="T49" fmla="*/ 57 h 107"/>
                <a:gd name="T50" fmla="*/ 29 w 108"/>
                <a:gd name="T51" fmla="*/ 53 h 107"/>
                <a:gd name="T52" fmla="*/ 79 w 108"/>
                <a:gd name="T53" fmla="*/ 53 h 107"/>
                <a:gd name="T54" fmla="*/ 79 w 108"/>
                <a:gd name="T55" fmla="*/ 52 h 107"/>
                <a:gd name="T56" fmla="*/ 90 w 108"/>
                <a:gd name="T57" fmla="*/ 63 h 107"/>
                <a:gd name="T58" fmla="*/ 80 w 108"/>
                <a:gd name="T59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8" h="107">
                  <a:moveTo>
                    <a:pt x="54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84" y="107"/>
                    <a:pt x="108" y="83"/>
                    <a:pt x="108" y="53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60" y="25"/>
                  </a:moveTo>
                  <a:cubicBezTo>
                    <a:pt x="63" y="24"/>
                    <a:pt x="66" y="28"/>
                    <a:pt x="63" y="30"/>
                  </a:cubicBezTo>
                  <a:cubicBezTo>
                    <a:pt x="61" y="31"/>
                    <a:pt x="62" y="33"/>
                    <a:pt x="63" y="34"/>
                  </a:cubicBezTo>
                  <a:cubicBezTo>
                    <a:pt x="64" y="36"/>
                    <a:pt x="65" y="38"/>
                    <a:pt x="65" y="39"/>
                  </a:cubicBezTo>
                  <a:cubicBezTo>
                    <a:pt x="66" y="43"/>
                    <a:pt x="65" y="47"/>
                    <a:pt x="61" y="48"/>
                  </a:cubicBezTo>
                  <a:cubicBezTo>
                    <a:pt x="58" y="50"/>
                    <a:pt x="56" y="44"/>
                    <a:pt x="60" y="43"/>
                  </a:cubicBezTo>
                  <a:cubicBezTo>
                    <a:pt x="62" y="42"/>
                    <a:pt x="57" y="36"/>
                    <a:pt x="57" y="35"/>
                  </a:cubicBezTo>
                  <a:cubicBezTo>
                    <a:pt x="56" y="31"/>
                    <a:pt x="57" y="27"/>
                    <a:pt x="60" y="25"/>
                  </a:cubicBezTo>
                  <a:close/>
                  <a:moveTo>
                    <a:pt x="45" y="25"/>
                  </a:moveTo>
                  <a:cubicBezTo>
                    <a:pt x="48" y="24"/>
                    <a:pt x="51" y="28"/>
                    <a:pt x="48" y="30"/>
                  </a:cubicBezTo>
                  <a:cubicBezTo>
                    <a:pt x="46" y="31"/>
                    <a:pt x="47" y="33"/>
                    <a:pt x="48" y="34"/>
                  </a:cubicBezTo>
                  <a:cubicBezTo>
                    <a:pt x="49" y="36"/>
                    <a:pt x="50" y="38"/>
                    <a:pt x="50" y="39"/>
                  </a:cubicBezTo>
                  <a:cubicBezTo>
                    <a:pt x="51" y="43"/>
                    <a:pt x="50" y="47"/>
                    <a:pt x="46" y="48"/>
                  </a:cubicBezTo>
                  <a:cubicBezTo>
                    <a:pt x="43" y="50"/>
                    <a:pt x="41" y="44"/>
                    <a:pt x="45" y="43"/>
                  </a:cubicBezTo>
                  <a:cubicBezTo>
                    <a:pt x="47" y="42"/>
                    <a:pt x="43" y="36"/>
                    <a:pt x="42" y="35"/>
                  </a:cubicBezTo>
                  <a:cubicBezTo>
                    <a:pt x="41" y="31"/>
                    <a:pt x="42" y="27"/>
                    <a:pt x="45" y="25"/>
                  </a:cubicBezTo>
                  <a:close/>
                  <a:moveTo>
                    <a:pt x="80" y="74"/>
                  </a:moveTo>
                  <a:cubicBezTo>
                    <a:pt x="78" y="74"/>
                    <a:pt x="77" y="73"/>
                    <a:pt x="75" y="73"/>
                  </a:cubicBezTo>
                  <a:cubicBezTo>
                    <a:pt x="70" y="79"/>
                    <a:pt x="63" y="83"/>
                    <a:pt x="55" y="83"/>
                  </a:cubicBezTo>
                  <a:cubicBezTo>
                    <a:pt x="40" y="83"/>
                    <a:pt x="28" y="72"/>
                    <a:pt x="28" y="57"/>
                  </a:cubicBezTo>
                  <a:cubicBezTo>
                    <a:pt x="28" y="55"/>
                    <a:pt x="28" y="53"/>
                    <a:pt x="29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87" y="52"/>
                    <a:pt x="90" y="57"/>
                    <a:pt x="90" y="63"/>
                  </a:cubicBezTo>
                  <a:cubicBezTo>
                    <a:pt x="90" y="69"/>
                    <a:pt x="86" y="74"/>
                    <a:pt x="80" y="74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1" name="íṥľiḋê"/>
            <p:cNvSpPr/>
            <p:nvPr/>
          </p:nvSpPr>
          <p:spPr bwMode="auto">
            <a:xfrm>
              <a:off x="6299996" y="3324332"/>
              <a:ext cx="315155" cy="311491"/>
            </a:xfrm>
            <a:custGeom>
              <a:avLst/>
              <a:gdLst>
                <a:gd name="T0" fmla="*/ 0 w 124"/>
                <a:gd name="T1" fmla="*/ 61 h 123"/>
                <a:gd name="T2" fmla="*/ 124 w 124"/>
                <a:gd name="T3" fmla="*/ 61 h 123"/>
                <a:gd name="T4" fmla="*/ 26 w 124"/>
                <a:gd name="T5" fmla="*/ 47 h 123"/>
                <a:gd name="T6" fmla="*/ 44 w 124"/>
                <a:gd name="T7" fmla="*/ 55 h 123"/>
                <a:gd name="T8" fmla="*/ 26 w 124"/>
                <a:gd name="T9" fmla="*/ 47 h 123"/>
                <a:gd name="T10" fmla="*/ 44 w 124"/>
                <a:gd name="T11" fmla="*/ 59 h 123"/>
                <a:gd name="T12" fmla="*/ 32 w 124"/>
                <a:gd name="T13" fmla="*/ 67 h 123"/>
                <a:gd name="T14" fmla="*/ 40 w 124"/>
                <a:gd name="T15" fmla="*/ 89 h 123"/>
                <a:gd name="T16" fmla="*/ 40 w 124"/>
                <a:gd name="T17" fmla="*/ 78 h 123"/>
                <a:gd name="T18" fmla="*/ 40 w 124"/>
                <a:gd name="T19" fmla="*/ 89 h 123"/>
                <a:gd name="T20" fmla="*/ 32 w 124"/>
                <a:gd name="T21" fmla="*/ 71 h 123"/>
                <a:gd name="T22" fmla="*/ 46 w 124"/>
                <a:gd name="T23" fmla="*/ 79 h 123"/>
                <a:gd name="T24" fmla="*/ 62 w 124"/>
                <a:gd name="T25" fmla="*/ 79 h 123"/>
                <a:gd name="T26" fmla="*/ 47 w 124"/>
                <a:gd name="T27" fmla="*/ 71 h 123"/>
                <a:gd name="T28" fmla="*/ 62 w 124"/>
                <a:gd name="T29" fmla="*/ 79 h 123"/>
                <a:gd name="T30" fmla="*/ 47 w 124"/>
                <a:gd name="T31" fmla="*/ 67 h 123"/>
                <a:gd name="T32" fmla="*/ 63 w 124"/>
                <a:gd name="T33" fmla="*/ 59 h 123"/>
                <a:gd name="T34" fmla="*/ 46 w 124"/>
                <a:gd name="T35" fmla="*/ 55 h 123"/>
                <a:gd name="T36" fmla="*/ 64 w 124"/>
                <a:gd name="T37" fmla="*/ 47 h 123"/>
                <a:gd name="T38" fmla="*/ 46 w 124"/>
                <a:gd name="T39" fmla="*/ 55 h 123"/>
                <a:gd name="T40" fmla="*/ 64 w 124"/>
                <a:gd name="T41" fmla="*/ 84 h 123"/>
                <a:gd name="T42" fmla="*/ 75 w 124"/>
                <a:gd name="T43" fmla="*/ 84 h 123"/>
                <a:gd name="T44" fmla="*/ 76 w 124"/>
                <a:gd name="T45" fmla="*/ 79 h 123"/>
                <a:gd name="T46" fmla="*/ 64 w 124"/>
                <a:gd name="T47" fmla="*/ 71 h 123"/>
                <a:gd name="T48" fmla="*/ 76 w 124"/>
                <a:gd name="T49" fmla="*/ 79 h 123"/>
                <a:gd name="T50" fmla="*/ 65 w 124"/>
                <a:gd name="T51" fmla="*/ 67 h 123"/>
                <a:gd name="T52" fmla="*/ 81 w 124"/>
                <a:gd name="T53" fmla="*/ 59 h 123"/>
                <a:gd name="T54" fmla="*/ 90 w 124"/>
                <a:gd name="T55" fmla="*/ 43 h 123"/>
                <a:gd name="T56" fmla="*/ 83 w 124"/>
                <a:gd name="T57" fmla="*/ 50 h 123"/>
                <a:gd name="T58" fmla="*/ 66 w 124"/>
                <a:gd name="T59" fmla="*/ 55 h 123"/>
                <a:gd name="T60" fmla="*/ 77 w 124"/>
                <a:gd name="T61" fmla="*/ 47 h 123"/>
                <a:gd name="T62" fmla="*/ 86 w 124"/>
                <a:gd name="T63" fmla="*/ 38 h 123"/>
                <a:gd name="T64" fmla="*/ 88 w 124"/>
                <a:gd name="T65" fmla="*/ 35 h 123"/>
                <a:gd name="T66" fmla="*/ 90 w 124"/>
                <a:gd name="T67" fmla="*/ 4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123">
                  <a:moveTo>
                    <a:pt x="62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3"/>
                    <a:pt x="62" y="123"/>
                  </a:cubicBezTo>
                  <a:cubicBezTo>
                    <a:pt x="96" y="123"/>
                    <a:pt x="124" y="95"/>
                    <a:pt x="124" y="61"/>
                  </a:cubicBezTo>
                  <a:cubicBezTo>
                    <a:pt x="124" y="27"/>
                    <a:pt x="96" y="0"/>
                    <a:pt x="62" y="0"/>
                  </a:cubicBezTo>
                  <a:close/>
                  <a:moveTo>
                    <a:pt x="26" y="47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28" y="55"/>
                    <a:pt x="28" y="55"/>
                    <a:pt x="28" y="55"/>
                  </a:cubicBezTo>
                  <a:lnTo>
                    <a:pt x="26" y="47"/>
                  </a:lnTo>
                  <a:close/>
                  <a:moveTo>
                    <a:pt x="29" y="59"/>
                  </a:moveTo>
                  <a:cubicBezTo>
                    <a:pt x="44" y="59"/>
                    <a:pt x="44" y="59"/>
                    <a:pt x="44" y="59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32" y="67"/>
                    <a:pt x="32" y="67"/>
                    <a:pt x="32" y="67"/>
                  </a:cubicBezTo>
                  <a:lnTo>
                    <a:pt x="29" y="59"/>
                  </a:lnTo>
                  <a:close/>
                  <a:moveTo>
                    <a:pt x="40" y="89"/>
                  </a:moveTo>
                  <a:cubicBezTo>
                    <a:pt x="37" y="89"/>
                    <a:pt x="35" y="87"/>
                    <a:pt x="35" y="84"/>
                  </a:cubicBezTo>
                  <a:cubicBezTo>
                    <a:pt x="35" y="81"/>
                    <a:pt x="37" y="78"/>
                    <a:pt x="40" y="78"/>
                  </a:cubicBezTo>
                  <a:cubicBezTo>
                    <a:pt x="43" y="78"/>
                    <a:pt x="46" y="81"/>
                    <a:pt x="46" y="84"/>
                  </a:cubicBezTo>
                  <a:cubicBezTo>
                    <a:pt x="46" y="87"/>
                    <a:pt x="43" y="89"/>
                    <a:pt x="40" y="89"/>
                  </a:cubicBezTo>
                  <a:close/>
                  <a:moveTo>
                    <a:pt x="34" y="79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6" y="79"/>
                    <a:pt x="46" y="79"/>
                    <a:pt x="46" y="79"/>
                  </a:cubicBezTo>
                  <a:lnTo>
                    <a:pt x="34" y="79"/>
                  </a:lnTo>
                  <a:close/>
                  <a:moveTo>
                    <a:pt x="62" y="79"/>
                  </a:moveTo>
                  <a:cubicBezTo>
                    <a:pt x="48" y="79"/>
                    <a:pt x="48" y="79"/>
                    <a:pt x="48" y="79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62" y="71"/>
                    <a:pt x="62" y="71"/>
                    <a:pt x="62" y="71"/>
                  </a:cubicBezTo>
                  <a:lnTo>
                    <a:pt x="62" y="79"/>
                  </a:lnTo>
                  <a:close/>
                  <a:moveTo>
                    <a:pt x="62" y="67"/>
                  </a:moveTo>
                  <a:cubicBezTo>
                    <a:pt x="47" y="67"/>
                    <a:pt x="47" y="67"/>
                    <a:pt x="47" y="67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63" y="59"/>
                    <a:pt x="63" y="59"/>
                    <a:pt x="63" y="59"/>
                  </a:cubicBezTo>
                  <a:lnTo>
                    <a:pt x="62" y="67"/>
                  </a:lnTo>
                  <a:close/>
                  <a:moveTo>
                    <a:pt x="46" y="55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5"/>
                    <a:pt x="64" y="55"/>
                    <a:pt x="64" y="55"/>
                  </a:cubicBezTo>
                  <a:lnTo>
                    <a:pt x="46" y="55"/>
                  </a:lnTo>
                  <a:close/>
                  <a:moveTo>
                    <a:pt x="70" y="89"/>
                  </a:moveTo>
                  <a:cubicBezTo>
                    <a:pt x="66" y="89"/>
                    <a:pt x="64" y="87"/>
                    <a:pt x="64" y="84"/>
                  </a:cubicBezTo>
                  <a:cubicBezTo>
                    <a:pt x="64" y="81"/>
                    <a:pt x="66" y="78"/>
                    <a:pt x="70" y="78"/>
                  </a:cubicBezTo>
                  <a:cubicBezTo>
                    <a:pt x="73" y="78"/>
                    <a:pt x="75" y="81"/>
                    <a:pt x="75" y="84"/>
                  </a:cubicBezTo>
                  <a:cubicBezTo>
                    <a:pt x="75" y="87"/>
                    <a:pt x="73" y="89"/>
                    <a:pt x="70" y="89"/>
                  </a:cubicBezTo>
                  <a:close/>
                  <a:moveTo>
                    <a:pt x="76" y="79"/>
                  </a:moveTo>
                  <a:cubicBezTo>
                    <a:pt x="64" y="79"/>
                    <a:pt x="64" y="79"/>
                    <a:pt x="64" y="79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78" y="71"/>
                    <a:pt x="78" y="71"/>
                    <a:pt x="78" y="71"/>
                  </a:cubicBezTo>
                  <a:lnTo>
                    <a:pt x="76" y="79"/>
                  </a:lnTo>
                  <a:close/>
                  <a:moveTo>
                    <a:pt x="78" y="67"/>
                  </a:moveTo>
                  <a:cubicBezTo>
                    <a:pt x="65" y="67"/>
                    <a:pt x="65" y="67"/>
                    <a:pt x="65" y="67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1" y="59"/>
                    <a:pt x="81" y="59"/>
                    <a:pt x="81" y="59"/>
                  </a:cubicBezTo>
                  <a:lnTo>
                    <a:pt x="78" y="67"/>
                  </a:lnTo>
                  <a:close/>
                  <a:moveTo>
                    <a:pt x="90" y="43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7" y="47"/>
                    <a:pt x="85" y="48"/>
                    <a:pt x="83" y="50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7" y="47"/>
                    <a:pt x="77" y="47"/>
                    <a:pt x="77" y="46"/>
                  </a:cubicBezTo>
                  <a:cubicBezTo>
                    <a:pt x="80" y="43"/>
                    <a:pt x="83" y="41"/>
                    <a:pt x="86" y="38"/>
                  </a:cubicBezTo>
                  <a:cubicBezTo>
                    <a:pt x="86" y="38"/>
                    <a:pt x="86" y="37"/>
                    <a:pt x="87" y="36"/>
                  </a:cubicBezTo>
                  <a:cubicBezTo>
                    <a:pt x="87" y="36"/>
                    <a:pt x="88" y="35"/>
                    <a:pt x="88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8" y="35"/>
                    <a:pt x="98" y="43"/>
                    <a:pt x="90" y="4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2" name="îS1iḑê"/>
            <p:cNvSpPr/>
            <p:nvPr/>
          </p:nvSpPr>
          <p:spPr bwMode="auto">
            <a:xfrm>
              <a:off x="5793060" y="3927769"/>
              <a:ext cx="504493" cy="495942"/>
            </a:xfrm>
            <a:custGeom>
              <a:avLst/>
              <a:gdLst>
                <a:gd name="T0" fmla="*/ 0 w 199"/>
                <a:gd name="T1" fmla="*/ 98 h 196"/>
                <a:gd name="T2" fmla="*/ 199 w 199"/>
                <a:gd name="T3" fmla="*/ 98 h 196"/>
                <a:gd name="T4" fmla="*/ 79 w 199"/>
                <a:gd name="T5" fmla="*/ 56 h 196"/>
                <a:gd name="T6" fmla="*/ 91 w 199"/>
                <a:gd name="T7" fmla="*/ 38 h 196"/>
                <a:gd name="T8" fmla="*/ 118 w 199"/>
                <a:gd name="T9" fmla="*/ 59 h 196"/>
                <a:gd name="T10" fmla="*/ 95 w 199"/>
                <a:gd name="T11" fmla="*/ 73 h 196"/>
                <a:gd name="T12" fmla="*/ 79 w 199"/>
                <a:gd name="T13" fmla="*/ 56 h 196"/>
                <a:gd name="T14" fmla="*/ 81 w 199"/>
                <a:gd name="T15" fmla="*/ 137 h 196"/>
                <a:gd name="T16" fmla="*/ 47 w 199"/>
                <a:gd name="T17" fmla="*/ 131 h 196"/>
                <a:gd name="T18" fmla="*/ 53 w 199"/>
                <a:gd name="T19" fmla="*/ 110 h 196"/>
                <a:gd name="T20" fmla="*/ 76 w 199"/>
                <a:gd name="T21" fmla="*/ 111 h 196"/>
                <a:gd name="T22" fmla="*/ 90 w 199"/>
                <a:gd name="T23" fmla="*/ 112 h 196"/>
                <a:gd name="T24" fmla="*/ 45 w 199"/>
                <a:gd name="T25" fmla="*/ 83 h 196"/>
                <a:gd name="T26" fmla="*/ 65 w 199"/>
                <a:gd name="T27" fmla="*/ 65 h 196"/>
                <a:gd name="T28" fmla="*/ 109 w 199"/>
                <a:gd name="T29" fmla="*/ 94 h 196"/>
                <a:gd name="T30" fmla="*/ 90 w 199"/>
                <a:gd name="T31" fmla="*/ 112 h 196"/>
                <a:gd name="T32" fmla="*/ 141 w 199"/>
                <a:gd name="T33" fmla="*/ 121 h 196"/>
                <a:gd name="T34" fmla="*/ 126 w 199"/>
                <a:gd name="T35" fmla="*/ 146 h 196"/>
                <a:gd name="T36" fmla="*/ 149 w 199"/>
                <a:gd name="T37" fmla="*/ 86 h 196"/>
                <a:gd name="T38" fmla="*/ 143 w 199"/>
                <a:gd name="T39" fmla="*/ 115 h 196"/>
                <a:gd name="T40" fmla="*/ 144 w 199"/>
                <a:gd name="T41" fmla="*/ 115 h 196"/>
                <a:gd name="T42" fmla="*/ 142 w 199"/>
                <a:gd name="T43" fmla="*/ 122 h 196"/>
                <a:gd name="T44" fmla="*/ 144 w 199"/>
                <a:gd name="T45" fmla="*/ 127 h 196"/>
                <a:gd name="T46" fmla="*/ 144 w 199"/>
                <a:gd name="T47" fmla="*/ 127 h 196"/>
                <a:gd name="T48" fmla="*/ 143 w 199"/>
                <a:gd name="T49" fmla="*/ 127 h 196"/>
                <a:gd name="T50" fmla="*/ 142 w 199"/>
                <a:gd name="T51" fmla="*/ 125 h 196"/>
                <a:gd name="T52" fmla="*/ 142 w 199"/>
                <a:gd name="T53" fmla="*/ 125 h 196"/>
                <a:gd name="T54" fmla="*/ 147 w 199"/>
                <a:gd name="T55" fmla="*/ 113 h 196"/>
                <a:gd name="T56" fmla="*/ 147 w 199"/>
                <a:gd name="T57" fmla="*/ 113 h 196"/>
                <a:gd name="T58" fmla="*/ 148 w 199"/>
                <a:gd name="T59" fmla="*/ 113 h 196"/>
                <a:gd name="T60" fmla="*/ 149 w 199"/>
                <a:gd name="T61" fmla="*/ 112 h 196"/>
                <a:gd name="T62" fmla="*/ 150 w 199"/>
                <a:gd name="T63" fmla="*/ 112 h 196"/>
                <a:gd name="T64" fmla="*/ 150 w 199"/>
                <a:gd name="T65" fmla="*/ 113 h 196"/>
                <a:gd name="T66" fmla="*/ 147 w 199"/>
                <a:gd name="T67" fmla="*/ 132 h 196"/>
                <a:gd name="T68" fmla="*/ 147 w 199"/>
                <a:gd name="T69" fmla="*/ 132 h 196"/>
                <a:gd name="T70" fmla="*/ 146 w 199"/>
                <a:gd name="T71" fmla="*/ 131 h 196"/>
                <a:gd name="T72" fmla="*/ 145 w 199"/>
                <a:gd name="T73" fmla="*/ 129 h 196"/>
                <a:gd name="T74" fmla="*/ 146 w 199"/>
                <a:gd name="T75" fmla="*/ 129 h 196"/>
                <a:gd name="T76" fmla="*/ 153 w 199"/>
                <a:gd name="T77" fmla="*/ 112 h 196"/>
                <a:gd name="T78" fmla="*/ 153 w 199"/>
                <a:gd name="T79" fmla="*/ 112 h 196"/>
                <a:gd name="T80" fmla="*/ 153 w 199"/>
                <a:gd name="T81" fmla="*/ 111 h 196"/>
                <a:gd name="T82" fmla="*/ 155 w 199"/>
                <a:gd name="T83" fmla="*/ 110 h 196"/>
                <a:gd name="T84" fmla="*/ 156 w 199"/>
                <a:gd name="T85" fmla="*/ 110 h 196"/>
                <a:gd name="T86" fmla="*/ 157 w 199"/>
                <a:gd name="T87" fmla="*/ 111 h 196"/>
                <a:gd name="T88" fmla="*/ 147 w 199"/>
                <a:gd name="T89" fmla="*/ 132 h 196"/>
                <a:gd name="T90" fmla="*/ 151 w 199"/>
                <a:gd name="T91" fmla="*/ 138 h 196"/>
                <a:gd name="T92" fmla="*/ 150 w 199"/>
                <a:gd name="T93" fmla="*/ 138 h 196"/>
                <a:gd name="T94" fmla="*/ 150 w 199"/>
                <a:gd name="T95" fmla="*/ 137 h 196"/>
                <a:gd name="T96" fmla="*/ 149 w 199"/>
                <a:gd name="T97" fmla="*/ 135 h 196"/>
                <a:gd name="T98" fmla="*/ 149 w 199"/>
                <a:gd name="T99" fmla="*/ 134 h 196"/>
                <a:gd name="T100" fmla="*/ 159 w 199"/>
                <a:gd name="T101" fmla="*/ 111 h 196"/>
                <a:gd name="T102" fmla="*/ 159 w 199"/>
                <a:gd name="T103" fmla="*/ 110 h 196"/>
                <a:gd name="T104" fmla="*/ 159 w 199"/>
                <a:gd name="T105" fmla="*/ 109 h 196"/>
                <a:gd name="T106" fmla="*/ 162 w 199"/>
                <a:gd name="T107" fmla="*/ 107 h 196"/>
                <a:gd name="T108" fmla="*/ 163 w 199"/>
                <a:gd name="T109" fmla="*/ 108 h 196"/>
                <a:gd name="T110" fmla="*/ 164 w 199"/>
                <a:gd name="T111" fmla="*/ 10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" h="196">
                  <a:moveTo>
                    <a:pt x="99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9" y="196"/>
                  </a:cubicBezTo>
                  <a:cubicBezTo>
                    <a:pt x="154" y="196"/>
                    <a:pt x="199" y="152"/>
                    <a:pt x="199" y="98"/>
                  </a:cubicBezTo>
                  <a:cubicBezTo>
                    <a:pt x="199" y="44"/>
                    <a:pt x="154" y="0"/>
                    <a:pt x="99" y="0"/>
                  </a:cubicBezTo>
                  <a:close/>
                  <a:moveTo>
                    <a:pt x="79" y="56"/>
                  </a:moveTo>
                  <a:cubicBezTo>
                    <a:pt x="81" y="44"/>
                    <a:pt x="81" y="44"/>
                    <a:pt x="81" y="44"/>
                  </a:cubicBezTo>
                  <a:cubicBezTo>
                    <a:pt x="81" y="38"/>
                    <a:pt x="86" y="36"/>
                    <a:pt x="91" y="3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20" y="50"/>
                    <a:pt x="121" y="55"/>
                    <a:pt x="118" y="59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6" y="74"/>
                    <a:pt x="99" y="75"/>
                    <a:pt x="95" y="73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2" y="67"/>
                    <a:pt x="78" y="61"/>
                    <a:pt x="79" y="56"/>
                  </a:cubicBezTo>
                  <a:close/>
                  <a:moveTo>
                    <a:pt x="83" y="124"/>
                  </a:moveTo>
                  <a:cubicBezTo>
                    <a:pt x="81" y="137"/>
                    <a:pt x="81" y="137"/>
                    <a:pt x="81" y="137"/>
                  </a:cubicBezTo>
                  <a:cubicBezTo>
                    <a:pt x="80" y="142"/>
                    <a:pt x="75" y="144"/>
                    <a:pt x="71" y="142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42" y="129"/>
                    <a:pt x="41" y="124"/>
                    <a:pt x="44" y="120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56" y="106"/>
                    <a:pt x="63" y="105"/>
                    <a:pt x="67" y="107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80" y="113"/>
                    <a:pt x="84" y="119"/>
                    <a:pt x="83" y="124"/>
                  </a:cubicBezTo>
                  <a:close/>
                  <a:moveTo>
                    <a:pt x="90" y="112"/>
                  </a:moveTo>
                  <a:cubicBezTo>
                    <a:pt x="50" y="96"/>
                    <a:pt x="50" y="96"/>
                    <a:pt x="50" y="96"/>
                  </a:cubicBezTo>
                  <a:cubicBezTo>
                    <a:pt x="45" y="93"/>
                    <a:pt x="43" y="88"/>
                    <a:pt x="45" y="83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4" y="65"/>
                    <a:pt x="60" y="63"/>
                    <a:pt x="65" y="65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9" y="84"/>
                    <a:pt x="111" y="89"/>
                    <a:pt x="109" y="94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1" y="112"/>
                    <a:pt x="95" y="114"/>
                    <a:pt x="90" y="112"/>
                  </a:cubicBezTo>
                  <a:close/>
                  <a:moveTo>
                    <a:pt x="141" y="121"/>
                  </a:moveTo>
                  <a:cubicBezTo>
                    <a:pt x="141" y="121"/>
                    <a:pt x="141" y="121"/>
                    <a:pt x="141" y="121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10" y="139"/>
                    <a:pt x="102" y="121"/>
                    <a:pt x="108" y="105"/>
                  </a:cubicBezTo>
                  <a:cubicBezTo>
                    <a:pt x="114" y="89"/>
                    <a:pt x="133" y="81"/>
                    <a:pt x="149" y="86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6" y="115"/>
                    <a:pt x="147" y="118"/>
                    <a:pt x="146" y="119"/>
                  </a:cubicBezTo>
                  <a:cubicBezTo>
                    <a:pt x="145" y="121"/>
                    <a:pt x="143" y="122"/>
                    <a:pt x="142" y="122"/>
                  </a:cubicBezTo>
                  <a:cubicBezTo>
                    <a:pt x="142" y="122"/>
                    <a:pt x="141" y="121"/>
                    <a:pt x="141" y="121"/>
                  </a:cubicBezTo>
                  <a:close/>
                  <a:moveTo>
                    <a:pt x="144" y="127"/>
                  </a:move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3" y="125"/>
                    <a:pt x="143" y="125"/>
                    <a:pt x="143" y="125"/>
                  </a:cubicBezTo>
                  <a:cubicBezTo>
                    <a:pt x="151" y="122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0" y="113"/>
                    <a:pt x="150" y="113"/>
                    <a:pt x="150" y="113"/>
                  </a:cubicBezTo>
                  <a:cubicBezTo>
                    <a:pt x="155" y="124"/>
                    <a:pt x="144" y="127"/>
                    <a:pt x="144" y="127"/>
                  </a:cubicBezTo>
                  <a:close/>
                  <a:moveTo>
                    <a:pt x="147" y="132"/>
                  </a:moveTo>
                  <a:cubicBezTo>
                    <a:pt x="147" y="132"/>
                    <a:pt x="147" y="132"/>
                    <a:pt x="147" y="132"/>
                  </a:cubicBezTo>
                  <a:cubicBezTo>
                    <a:pt x="147" y="132"/>
                    <a:pt x="147" y="132"/>
                    <a:pt x="147" y="132"/>
                  </a:cubicBezTo>
                  <a:cubicBezTo>
                    <a:pt x="146" y="132"/>
                    <a:pt x="146" y="132"/>
                    <a:pt x="146" y="132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57" y="124"/>
                    <a:pt x="153" y="112"/>
                    <a:pt x="153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61" y="126"/>
                    <a:pt x="148" y="132"/>
                    <a:pt x="148" y="132"/>
                  </a:cubicBezTo>
                  <a:lnTo>
                    <a:pt x="147" y="132"/>
                  </a:lnTo>
                  <a:close/>
                  <a:moveTo>
                    <a:pt x="151" y="138"/>
                  </a:moveTo>
                  <a:cubicBezTo>
                    <a:pt x="151" y="138"/>
                    <a:pt x="151" y="138"/>
                    <a:pt x="15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49" y="135"/>
                    <a:pt x="149" y="135"/>
                    <a:pt x="149" y="135"/>
                  </a:cubicBezTo>
                  <a:cubicBezTo>
                    <a:pt x="149" y="135"/>
                    <a:pt x="149" y="135"/>
                    <a:pt x="149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62" y="126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67" y="129"/>
                    <a:pt x="151" y="138"/>
                    <a:pt x="151" y="138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3" name="iṥľiḓê"/>
            <p:cNvSpPr/>
            <p:nvPr/>
          </p:nvSpPr>
          <p:spPr bwMode="auto">
            <a:xfrm>
              <a:off x="4749871" y="1951330"/>
              <a:ext cx="47640" cy="45197"/>
            </a:xfrm>
            <a:prstGeom prst="ellipse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4" name="işľiďe"/>
            <p:cNvSpPr/>
            <p:nvPr/>
          </p:nvSpPr>
          <p:spPr bwMode="auto">
            <a:xfrm>
              <a:off x="4637490" y="2034394"/>
              <a:ext cx="74514" cy="70849"/>
            </a:xfrm>
            <a:custGeom>
              <a:avLst/>
              <a:gdLst>
                <a:gd name="T0" fmla="*/ 10 w 29"/>
                <a:gd name="T1" fmla="*/ 3 h 28"/>
                <a:gd name="T2" fmla="*/ 3 w 29"/>
                <a:gd name="T3" fmla="*/ 19 h 28"/>
                <a:gd name="T4" fmla="*/ 20 w 29"/>
                <a:gd name="T5" fmla="*/ 26 h 28"/>
                <a:gd name="T6" fmla="*/ 26 w 29"/>
                <a:gd name="T7" fmla="*/ 9 h 28"/>
                <a:gd name="T8" fmla="*/ 10 w 29"/>
                <a:gd name="T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10" y="3"/>
                  </a:moveTo>
                  <a:cubicBezTo>
                    <a:pt x="3" y="5"/>
                    <a:pt x="0" y="13"/>
                    <a:pt x="3" y="19"/>
                  </a:cubicBezTo>
                  <a:cubicBezTo>
                    <a:pt x="6" y="25"/>
                    <a:pt x="13" y="28"/>
                    <a:pt x="20" y="26"/>
                  </a:cubicBezTo>
                  <a:cubicBezTo>
                    <a:pt x="26" y="23"/>
                    <a:pt x="29" y="16"/>
                    <a:pt x="26" y="9"/>
                  </a:cubicBezTo>
                  <a:cubicBezTo>
                    <a:pt x="24" y="3"/>
                    <a:pt x="16" y="0"/>
                    <a:pt x="10" y="3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5" name="iṣḻiḑé"/>
            <p:cNvSpPr/>
            <p:nvPr/>
          </p:nvSpPr>
          <p:spPr bwMode="auto">
            <a:xfrm>
              <a:off x="4505565" y="1829177"/>
              <a:ext cx="416543" cy="407992"/>
            </a:xfrm>
            <a:custGeom>
              <a:avLst/>
              <a:gdLst>
                <a:gd name="T0" fmla="*/ 0 w 164"/>
                <a:gd name="T1" fmla="*/ 80 h 161"/>
                <a:gd name="T2" fmla="*/ 164 w 164"/>
                <a:gd name="T3" fmla="*/ 80 h 161"/>
                <a:gd name="T4" fmla="*/ 99 w 164"/>
                <a:gd name="T5" fmla="*/ 105 h 161"/>
                <a:gd name="T6" fmla="*/ 94 w 164"/>
                <a:gd name="T7" fmla="*/ 112 h 161"/>
                <a:gd name="T8" fmla="*/ 83 w 164"/>
                <a:gd name="T9" fmla="*/ 112 h 161"/>
                <a:gd name="T10" fmla="*/ 84 w 164"/>
                <a:gd name="T11" fmla="*/ 122 h 161"/>
                <a:gd name="T12" fmla="*/ 77 w 164"/>
                <a:gd name="T13" fmla="*/ 127 h 161"/>
                <a:gd name="T14" fmla="*/ 71 w 164"/>
                <a:gd name="T15" fmla="*/ 120 h 161"/>
                <a:gd name="T16" fmla="*/ 63 w 164"/>
                <a:gd name="T17" fmla="*/ 121 h 161"/>
                <a:gd name="T18" fmla="*/ 58 w 164"/>
                <a:gd name="T19" fmla="*/ 127 h 161"/>
                <a:gd name="T20" fmla="*/ 50 w 164"/>
                <a:gd name="T21" fmla="*/ 123 h 161"/>
                <a:gd name="T22" fmla="*/ 49 w 164"/>
                <a:gd name="T23" fmla="*/ 111 h 161"/>
                <a:gd name="T24" fmla="*/ 40 w 164"/>
                <a:gd name="T25" fmla="*/ 112 h 161"/>
                <a:gd name="T26" fmla="*/ 35 w 164"/>
                <a:gd name="T27" fmla="*/ 106 h 161"/>
                <a:gd name="T28" fmla="*/ 40 w 164"/>
                <a:gd name="T29" fmla="*/ 100 h 161"/>
                <a:gd name="T30" fmla="*/ 41 w 164"/>
                <a:gd name="T31" fmla="*/ 92 h 161"/>
                <a:gd name="T32" fmla="*/ 34 w 164"/>
                <a:gd name="T33" fmla="*/ 86 h 161"/>
                <a:gd name="T34" fmla="*/ 39 w 164"/>
                <a:gd name="T35" fmla="*/ 79 h 161"/>
                <a:gd name="T36" fmla="*/ 50 w 164"/>
                <a:gd name="T37" fmla="*/ 79 h 161"/>
                <a:gd name="T38" fmla="*/ 49 w 164"/>
                <a:gd name="T39" fmla="*/ 68 h 161"/>
                <a:gd name="T40" fmla="*/ 56 w 164"/>
                <a:gd name="T41" fmla="*/ 64 h 161"/>
                <a:gd name="T42" fmla="*/ 62 w 164"/>
                <a:gd name="T43" fmla="*/ 71 h 161"/>
                <a:gd name="T44" fmla="*/ 70 w 164"/>
                <a:gd name="T45" fmla="*/ 71 h 161"/>
                <a:gd name="T46" fmla="*/ 75 w 164"/>
                <a:gd name="T47" fmla="*/ 63 h 161"/>
                <a:gd name="T48" fmla="*/ 83 w 164"/>
                <a:gd name="T49" fmla="*/ 68 h 161"/>
                <a:gd name="T50" fmla="*/ 83 w 164"/>
                <a:gd name="T51" fmla="*/ 79 h 161"/>
                <a:gd name="T52" fmla="*/ 93 w 164"/>
                <a:gd name="T53" fmla="*/ 78 h 161"/>
                <a:gd name="T54" fmla="*/ 99 w 164"/>
                <a:gd name="T55" fmla="*/ 85 h 161"/>
                <a:gd name="T56" fmla="*/ 92 w 164"/>
                <a:gd name="T57" fmla="*/ 91 h 161"/>
                <a:gd name="T58" fmla="*/ 92 w 164"/>
                <a:gd name="T59" fmla="*/ 99 h 161"/>
                <a:gd name="T60" fmla="*/ 99 w 164"/>
                <a:gd name="T61" fmla="*/ 105 h 161"/>
                <a:gd name="T62" fmla="*/ 123 w 164"/>
                <a:gd name="T63" fmla="*/ 61 h 161"/>
                <a:gd name="T64" fmla="*/ 121 w 164"/>
                <a:gd name="T65" fmla="*/ 66 h 161"/>
                <a:gd name="T66" fmla="*/ 124 w 164"/>
                <a:gd name="T67" fmla="*/ 72 h 161"/>
                <a:gd name="T68" fmla="*/ 119 w 164"/>
                <a:gd name="T69" fmla="*/ 75 h 161"/>
                <a:gd name="T70" fmla="*/ 111 w 164"/>
                <a:gd name="T71" fmla="*/ 73 h 161"/>
                <a:gd name="T72" fmla="*/ 109 w 164"/>
                <a:gd name="T73" fmla="*/ 80 h 161"/>
                <a:gd name="T74" fmla="*/ 103 w 164"/>
                <a:gd name="T75" fmla="*/ 81 h 161"/>
                <a:gd name="T76" fmla="*/ 101 w 164"/>
                <a:gd name="T77" fmla="*/ 75 h 161"/>
                <a:gd name="T78" fmla="*/ 96 w 164"/>
                <a:gd name="T79" fmla="*/ 73 h 161"/>
                <a:gd name="T80" fmla="*/ 90 w 164"/>
                <a:gd name="T81" fmla="*/ 76 h 161"/>
                <a:gd name="T82" fmla="*/ 87 w 164"/>
                <a:gd name="T83" fmla="*/ 70 h 161"/>
                <a:gd name="T84" fmla="*/ 89 w 164"/>
                <a:gd name="T85" fmla="*/ 63 h 161"/>
                <a:gd name="T86" fmla="*/ 83 w 164"/>
                <a:gd name="T87" fmla="*/ 61 h 161"/>
                <a:gd name="T88" fmla="*/ 81 w 164"/>
                <a:gd name="T89" fmla="*/ 55 h 161"/>
                <a:gd name="T90" fmla="*/ 87 w 164"/>
                <a:gd name="T91" fmla="*/ 53 h 161"/>
                <a:gd name="T92" fmla="*/ 90 w 164"/>
                <a:gd name="T93" fmla="*/ 48 h 161"/>
                <a:gd name="T94" fmla="*/ 87 w 164"/>
                <a:gd name="T95" fmla="*/ 42 h 161"/>
                <a:gd name="T96" fmla="*/ 92 w 164"/>
                <a:gd name="T97" fmla="*/ 39 h 161"/>
                <a:gd name="T98" fmla="*/ 99 w 164"/>
                <a:gd name="T99" fmla="*/ 42 h 161"/>
                <a:gd name="T100" fmla="*/ 102 w 164"/>
                <a:gd name="T101" fmla="*/ 34 h 161"/>
                <a:gd name="T102" fmla="*/ 108 w 164"/>
                <a:gd name="T103" fmla="*/ 33 h 161"/>
                <a:gd name="T104" fmla="*/ 110 w 164"/>
                <a:gd name="T105" fmla="*/ 40 h 161"/>
                <a:gd name="T106" fmla="*/ 114 w 164"/>
                <a:gd name="T107" fmla="*/ 42 h 161"/>
                <a:gd name="T108" fmla="*/ 120 w 164"/>
                <a:gd name="T109" fmla="*/ 38 h 161"/>
                <a:gd name="T110" fmla="*/ 124 w 164"/>
                <a:gd name="T111" fmla="*/ 44 h 161"/>
                <a:gd name="T112" fmla="*/ 121 w 164"/>
                <a:gd name="T113" fmla="*/ 51 h 161"/>
                <a:gd name="T114" fmla="*/ 128 w 164"/>
                <a:gd name="T115" fmla="*/ 53 h 161"/>
                <a:gd name="T116" fmla="*/ 130 w 164"/>
                <a:gd name="T117" fmla="*/ 5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" h="161">
                  <a:moveTo>
                    <a:pt x="82" y="0"/>
                  </a:moveTo>
                  <a:cubicBezTo>
                    <a:pt x="37" y="0"/>
                    <a:pt x="0" y="36"/>
                    <a:pt x="0" y="80"/>
                  </a:cubicBezTo>
                  <a:cubicBezTo>
                    <a:pt x="0" y="125"/>
                    <a:pt x="37" y="161"/>
                    <a:pt x="82" y="161"/>
                  </a:cubicBezTo>
                  <a:cubicBezTo>
                    <a:pt x="127" y="161"/>
                    <a:pt x="164" y="125"/>
                    <a:pt x="164" y="80"/>
                  </a:cubicBezTo>
                  <a:cubicBezTo>
                    <a:pt x="164" y="36"/>
                    <a:pt x="127" y="0"/>
                    <a:pt x="82" y="0"/>
                  </a:cubicBezTo>
                  <a:close/>
                  <a:moveTo>
                    <a:pt x="99" y="105"/>
                  </a:moveTo>
                  <a:cubicBezTo>
                    <a:pt x="97" y="110"/>
                    <a:pt x="97" y="110"/>
                    <a:pt x="97" y="110"/>
                  </a:cubicBezTo>
                  <a:cubicBezTo>
                    <a:pt x="95" y="112"/>
                    <a:pt x="94" y="112"/>
                    <a:pt x="94" y="112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85" y="109"/>
                    <a:pt x="83" y="112"/>
                    <a:pt x="83" y="112"/>
                  </a:cubicBezTo>
                  <a:cubicBezTo>
                    <a:pt x="81" y="114"/>
                    <a:pt x="82" y="116"/>
                    <a:pt x="82" y="116"/>
                  </a:cubicBezTo>
                  <a:cubicBezTo>
                    <a:pt x="84" y="122"/>
                    <a:pt x="84" y="122"/>
                    <a:pt x="84" y="122"/>
                  </a:cubicBezTo>
                  <a:cubicBezTo>
                    <a:pt x="84" y="123"/>
                    <a:pt x="83" y="124"/>
                    <a:pt x="83" y="124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8"/>
                    <a:pt x="74" y="126"/>
                    <a:pt x="74" y="126"/>
                  </a:cubicBezTo>
                  <a:cubicBezTo>
                    <a:pt x="71" y="120"/>
                    <a:pt x="71" y="120"/>
                    <a:pt x="71" y="120"/>
                  </a:cubicBezTo>
                  <a:cubicBezTo>
                    <a:pt x="70" y="118"/>
                    <a:pt x="67" y="119"/>
                    <a:pt x="67" y="119"/>
                  </a:cubicBezTo>
                  <a:cubicBezTo>
                    <a:pt x="64" y="119"/>
                    <a:pt x="63" y="121"/>
                    <a:pt x="63" y="121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7"/>
                    <a:pt x="58" y="127"/>
                    <a:pt x="58" y="127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49" y="124"/>
                    <a:pt x="50" y="123"/>
                    <a:pt x="50" y="123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52" y="113"/>
                    <a:pt x="49" y="111"/>
                    <a:pt x="49" y="111"/>
                  </a:cubicBezTo>
                  <a:cubicBezTo>
                    <a:pt x="48" y="110"/>
                    <a:pt x="46" y="110"/>
                    <a:pt x="46" y="110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5" y="107"/>
                    <a:pt x="35" y="106"/>
                  </a:cubicBezTo>
                  <a:cubicBezTo>
                    <a:pt x="34" y="104"/>
                    <a:pt x="35" y="103"/>
                    <a:pt x="35" y="103"/>
                  </a:cubicBezTo>
                  <a:cubicBezTo>
                    <a:pt x="35" y="103"/>
                    <a:pt x="38" y="102"/>
                    <a:pt x="40" y="100"/>
                  </a:cubicBezTo>
                  <a:cubicBezTo>
                    <a:pt x="43" y="99"/>
                    <a:pt x="43" y="96"/>
                    <a:pt x="43" y="96"/>
                  </a:cubicBezTo>
                  <a:cubicBezTo>
                    <a:pt x="43" y="93"/>
                    <a:pt x="41" y="92"/>
                    <a:pt x="41" y="92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3" y="87"/>
                    <a:pt x="34" y="86"/>
                    <a:pt x="34" y="86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7" y="78"/>
                    <a:pt x="39" y="79"/>
                    <a:pt x="39" y="79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7" y="81"/>
                    <a:pt x="50" y="79"/>
                    <a:pt x="50" y="79"/>
                  </a:cubicBezTo>
                  <a:cubicBezTo>
                    <a:pt x="51" y="78"/>
                    <a:pt x="51" y="76"/>
                    <a:pt x="51" y="76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67"/>
                    <a:pt x="50" y="66"/>
                    <a:pt x="50" y="66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9" y="65"/>
                    <a:pt x="62" y="71"/>
                    <a:pt x="62" y="71"/>
                  </a:cubicBezTo>
                  <a:cubicBezTo>
                    <a:pt x="63" y="72"/>
                    <a:pt x="66" y="72"/>
                    <a:pt x="66" y="72"/>
                  </a:cubicBezTo>
                  <a:cubicBezTo>
                    <a:pt x="68" y="72"/>
                    <a:pt x="70" y="71"/>
                    <a:pt x="70" y="71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4" y="63"/>
                    <a:pt x="75" y="63"/>
                    <a:pt x="75" y="63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7"/>
                    <a:pt x="83" y="68"/>
                    <a:pt x="83" y="68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1" y="77"/>
                    <a:pt x="83" y="79"/>
                    <a:pt x="83" y="79"/>
                  </a:cubicBezTo>
                  <a:cubicBezTo>
                    <a:pt x="85" y="80"/>
                    <a:pt x="87" y="80"/>
                    <a:pt x="87" y="80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6" y="78"/>
                    <a:pt x="96" y="80"/>
                    <a:pt x="96" y="80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9" y="87"/>
                    <a:pt x="98" y="88"/>
                    <a:pt x="98" y="88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0" y="92"/>
                    <a:pt x="90" y="95"/>
                    <a:pt x="90" y="95"/>
                  </a:cubicBezTo>
                  <a:cubicBezTo>
                    <a:pt x="90" y="98"/>
                    <a:pt x="92" y="99"/>
                    <a:pt x="92" y="99"/>
                  </a:cubicBezTo>
                  <a:cubicBezTo>
                    <a:pt x="98" y="102"/>
                    <a:pt x="98" y="102"/>
                    <a:pt x="98" y="102"/>
                  </a:cubicBezTo>
                  <a:cubicBezTo>
                    <a:pt x="100" y="103"/>
                    <a:pt x="99" y="105"/>
                    <a:pt x="99" y="105"/>
                  </a:cubicBezTo>
                  <a:close/>
                  <a:moveTo>
                    <a:pt x="128" y="61"/>
                  </a:move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1" y="64"/>
                    <a:pt x="121" y="64"/>
                  </a:cubicBezTo>
                  <a:cubicBezTo>
                    <a:pt x="120" y="66"/>
                    <a:pt x="121" y="66"/>
                    <a:pt x="121" y="66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5" y="71"/>
                    <a:pt x="124" y="72"/>
                    <a:pt x="124" y="72"/>
                  </a:cubicBezTo>
                  <a:cubicBezTo>
                    <a:pt x="121" y="75"/>
                    <a:pt x="121" y="75"/>
                    <a:pt x="121" y="75"/>
                  </a:cubicBezTo>
                  <a:cubicBezTo>
                    <a:pt x="120" y="76"/>
                    <a:pt x="119" y="75"/>
                    <a:pt x="119" y="75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3" y="71"/>
                    <a:pt x="111" y="73"/>
                    <a:pt x="111" y="73"/>
                  </a:cubicBezTo>
                  <a:cubicBezTo>
                    <a:pt x="110" y="74"/>
                    <a:pt x="110" y="75"/>
                    <a:pt x="110" y="75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81"/>
                    <a:pt x="108" y="81"/>
                    <a:pt x="108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2" y="81"/>
                    <a:pt x="102" y="80"/>
                    <a:pt x="102" y="80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3"/>
                    <a:pt x="99" y="73"/>
                    <a:pt x="99" y="73"/>
                  </a:cubicBezTo>
                  <a:cubicBezTo>
                    <a:pt x="97" y="72"/>
                    <a:pt x="96" y="73"/>
                    <a:pt x="96" y="73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1"/>
                    <a:pt x="87" y="70"/>
                    <a:pt x="87" y="70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1" y="65"/>
                    <a:pt x="89" y="63"/>
                    <a:pt x="89" y="63"/>
                  </a:cubicBezTo>
                  <a:cubicBezTo>
                    <a:pt x="89" y="61"/>
                    <a:pt x="87" y="61"/>
                    <a:pt x="87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2" y="61"/>
                    <a:pt x="82" y="60"/>
                    <a:pt x="82" y="60"/>
                  </a:cubicBezTo>
                  <a:cubicBezTo>
                    <a:pt x="82" y="60"/>
                    <a:pt x="81" y="56"/>
                    <a:pt x="81" y="55"/>
                  </a:cubicBezTo>
                  <a:cubicBezTo>
                    <a:pt x="81" y="54"/>
                    <a:pt x="82" y="54"/>
                    <a:pt x="82" y="54"/>
                  </a:cubicBezTo>
                  <a:cubicBezTo>
                    <a:pt x="82" y="54"/>
                    <a:pt x="84" y="53"/>
                    <a:pt x="87" y="53"/>
                  </a:cubicBezTo>
                  <a:cubicBezTo>
                    <a:pt x="89" y="53"/>
                    <a:pt x="89" y="51"/>
                    <a:pt x="89" y="51"/>
                  </a:cubicBezTo>
                  <a:cubicBezTo>
                    <a:pt x="91" y="49"/>
                    <a:pt x="90" y="48"/>
                    <a:pt x="90" y="4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7" y="42"/>
                    <a:pt x="87" y="42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1" y="38"/>
                    <a:pt x="92" y="39"/>
                    <a:pt x="92" y="39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9" y="42"/>
                    <a:pt x="99" y="42"/>
                  </a:cubicBezTo>
                  <a:cubicBezTo>
                    <a:pt x="100" y="41"/>
                    <a:pt x="101" y="40"/>
                    <a:pt x="101" y="40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3"/>
                    <a:pt x="103" y="33"/>
                    <a:pt x="103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9" y="33"/>
                    <a:pt x="109" y="34"/>
                    <a:pt x="109" y="34"/>
                  </a:cubicBezTo>
                  <a:cubicBezTo>
                    <a:pt x="109" y="35"/>
                    <a:pt x="110" y="40"/>
                    <a:pt x="110" y="40"/>
                  </a:cubicBezTo>
                  <a:cubicBezTo>
                    <a:pt x="110" y="41"/>
                    <a:pt x="111" y="41"/>
                    <a:pt x="111" y="41"/>
                  </a:cubicBezTo>
                  <a:cubicBezTo>
                    <a:pt x="113" y="42"/>
                    <a:pt x="114" y="42"/>
                    <a:pt x="114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8"/>
                    <a:pt x="120" y="38"/>
                    <a:pt x="120" y="38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5" y="43"/>
                    <a:pt x="124" y="44"/>
                    <a:pt x="124" y="44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0" y="49"/>
                    <a:pt x="121" y="51"/>
                    <a:pt x="121" y="51"/>
                  </a:cubicBezTo>
                  <a:cubicBezTo>
                    <a:pt x="122" y="52"/>
                    <a:pt x="123" y="53"/>
                    <a:pt x="123" y="53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30" y="53"/>
                    <a:pt x="130" y="55"/>
                    <a:pt x="130" y="55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0" y="61"/>
                    <a:pt x="128" y="61"/>
                    <a:pt x="128" y="61"/>
                  </a:cubicBez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6" name="íšḷiḓê"/>
            <p:cNvSpPr/>
            <p:nvPr/>
          </p:nvSpPr>
          <p:spPr bwMode="auto">
            <a:xfrm>
              <a:off x="5228712" y="2590191"/>
              <a:ext cx="193002" cy="247971"/>
            </a:xfrm>
            <a:custGeom>
              <a:avLst/>
              <a:gdLst>
                <a:gd name="T0" fmla="*/ 154 w 158"/>
                <a:gd name="T1" fmla="*/ 184 h 203"/>
                <a:gd name="T2" fmla="*/ 86 w 158"/>
                <a:gd name="T3" fmla="*/ 153 h 203"/>
                <a:gd name="T4" fmla="*/ 142 w 158"/>
                <a:gd name="T5" fmla="*/ 26 h 203"/>
                <a:gd name="T6" fmla="*/ 61 w 158"/>
                <a:gd name="T7" fmla="*/ 141 h 203"/>
                <a:gd name="T8" fmla="*/ 0 w 158"/>
                <a:gd name="T9" fmla="*/ 116 h 203"/>
                <a:gd name="T10" fmla="*/ 158 w 158"/>
                <a:gd name="T11" fmla="*/ 0 h 203"/>
                <a:gd name="T12" fmla="*/ 154 w 158"/>
                <a:gd name="T13" fmla="*/ 184 h 203"/>
                <a:gd name="T14" fmla="*/ 67 w 158"/>
                <a:gd name="T15" fmla="*/ 203 h 203"/>
                <a:gd name="T16" fmla="*/ 57 w 158"/>
                <a:gd name="T17" fmla="*/ 159 h 203"/>
                <a:gd name="T18" fmla="*/ 94 w 158"/>
                <a:gd name="T19" fmla="*/ 174 h 203"/>
                <a:gd name="T20" fmla="*/ 67 w 158"/>
                <a:gd name="T21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203">
                  <a:moveTo>
                    <a:pt x="154" y="184"/>
                  </a:moveTo>
                  <a:lnTo>
                    <a:pt x="86" y="153"/>
                  </a:lnTo>
                  <a:lnTo>
                    <a:pt x="142" y="26"/>
                  </a:lnTo>
                  <a:lnTo>
                    <a:pt x="61" y="141"/>
                  </a:lnTo>
                  <a:lnTo>
                    <a:pt x="0" y="116"/>
                  </a:lnTo>
                  <a:lnTo>
                    <a:pt x="158" y="0"/>
                  </a:lnTo>
                  <a:lnTo>
                    <a:pt x="154" y="184"/>
                  </a:lnTo>
                  <a:close/>
                  <a:moveTo>
                    <a:pt x="67" y="203"/>
                  </a:moveTo>
                  <a:lnTo>
                    <a:pt x="57" y="159"/>
                  </a:lnTo>
                  <a:lnTo>
                    <a:pt x="94" y="174"/>
                  </a:lnTo>
                  <a:lnTo>
                    <a:pt x="67" y="20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7" name="ïšḷïḍé"/>
            <p:cNvSpPr/>
            <p:nvPr/>
          </p:nvSpPr>
          <p:spPr bwMode="auto">
            <a:xfrm>
              <a:off x="7295544" y="2987189"/>
              <a:ext cx="153913" cy="122153"/>
            </a:xfrm>
            <a:custGeom>
              <a:avLst/>
              <a:gdLst>
                <a:gd name="T0" fmla="*/ 53 w 61"/>
                <a:gd name="T1" fmla="*/ 4 h 48"/>
                <a:gd name="T2" fmla="*/ 52 w 61"/>
                <a:gd name="T3" fmla="*/ 3 h 48"/>
                <a:gd name="T4" fmla="*/ 28 w 61"/>
                <a:gd name="T5" fmla="*/ 0 h 48"/>
                <a:gd name="T6" fmla="*/ 9 w 61"/>
                <a:gd name="T7" fmla="*/ 7 h 48"/>
                <a:gd name="T8" fmla="*/ 9 w 61"/>
                <a:gd name="T9" fmla="*/ 7 h 48"/>
                <a:gd name="T10" fmla="*/ 8 w 61"/>
                <a:gd name="T11" fmla="*/ 7 h 48"/>
                <a:gd name="T12" fmla="*/ 1 w 61"/>
                <a:gd name="T13" fmla="*/ 18 h 48"/>
                <a:gd name="T14" fmla="*/ 1 w 61"/>
                <a:gd name="T15" fmla="*/ 21 h 48"/>
                <a:gd name="T16" fmla="*/ 8 w 61"/>
                <a:gd name="T17" fmla="*/ 39 h 48"/>
                <a:gd name="T18" fmla="*/ 34 w 61"/>
                <a:gd name="T19" fmla="*/ 48 h 48"/>
                <a:gd name="T20" fmla="*/ 35 w 61"/>
                <a:gd name="T21" fmla="*/ 48 h 48"/>
                <a:gd name="T22" fmla="*/ 35 w 61"/>
                <a:gd name="T23" fmla="*/ 48 h 48"/>
                <a:gd name="T24" fmla="*/ 35 w 61"/>
                <a:gd name="T25" fmla="*/ 48 h 48"/>
                <a:gd name="T26" fmla="*/ 54 w 61"/>
                <a:gd name="T27" fmla="*/ 37 h 48"/>
                <a:gd name="T28" fmla="*/ 60 w 61"/>
                <a:gd name="T29" fmla="*/ 17 h 48"/>
                <a:gd name="T30" fmla="*/ 61 w 61"/>
                <a:gd name="T31" fmla="*/ 15 h 48"/>
                <a:gd name="T32" fmla="*/ 10 w 61"/>
                <a:gd name="T33" fmla="*/ 10 h 48"/>
                <a:gd name="T34" fmla="*/ 26 w 61"/>
                <a:gd name="T35" fmla="*/ 24 h 48"/>
                <a:gd name="T36" fmla="*/ 33 w 61"/>
                <a:gd name="T37" fmla="*/ 45 h 48"/>
                <a:gd name="T38" fmla="*/ 11 w 61"/>
                <a:gd name="T39" fmla="*/ 23 h 48"/>
                <a:gd name="T40" fmla="*/ 26 w 61"/>
                <a:gd name="T41" fmla="*/ 27 h 48"/>
                <a:gd name="T42" fmla="*/ 33 w 61"/>
                <a:gd name="T43" fmla="*/ 18 h 48"/>
                <a:gd name="T44" fmla="*/ 34 w 61"/>
                <a:gd name="T45" fmla="*/ 11 h 48"/>
                <a:gd name="T46" fmla="*/ 28 w 61"/>
                <a:gd name="T47" fmla="*/ 3 h 48"/>
                <a:gd name="T48" fmla="*/ 34 w 61"/>
                <a:gd name="T49" fmla="*/ 11 h 48"/>
                <a:gd name="T50" fmla="*/ 36 w 61"/>
                <a:gd name="T51" fmla="*/ 44 h 48"/>
                <a:gd name="T52" fmla="*/ 39 w 61"/>
                <a:gd name="T53" fmla="*/ 26 h 48"/>
                <a:gd name="T54" fmla="*/ 40 w 61"/>
                <a:gd name="T55" fmla="*/ 26 h 48"/>
                <a:gd name="T56" fmla="*/ 51 w 61"/>
                <a:gd name="T57" fmla="*/ 22 h 48"/>
                <a:gd name="T58" fmla="*/ 41 w 61"/>
                <a:gd name="T59" fmla="*/ 23 h 48"/>
                <a:gd name="T60" fmla="*/ 51 w 61"/>
                <a:gd name="T61" fmla="*/ 7 h 48"/>
                <a:gd name="T62" fmla="*/ 41 w 61"/>
                <a:gd name="T63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" h="48">
                  <a:moveTo>
                    <a:pt x="61" y="15"/>
                  </a:move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9" y="40"/>
                    <a:pt x="9" y="41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4" y="38"/>
                    <a:pt x="54" y="37"/>
                    <a:pt x="54" y="37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6"/>
                  </a:cubicBezTo>
                  <a:cubicBezTo>
                    <a:pt x="61" y="16"/>
                    <a:pt x="61" y="15"/>
                    <a:pt x="61" y="15"/>
                  </a:cubicBezTo>
                  <a:close/>
                  <a:moveTo>
                    <a:pt x="4" y="18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4" y="18"/>
                  </a:lnTo>
                  <a:close/>
                  <a:moveTo>
                    <a:pt x="33" y="4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7"/>
                    <a:pt x="27" y="27"/>
                    <a:pt x="28" y="26"/>
                  </a:cubicBezTo>
                  <a:cubicBezTo>
                    <a:pt x="33" y="18"/>
                    <a:pt x="33" y="18"/>
                    <a:pt x="33" y="18"/>
                  </a:cubicBezTo>
                  <a:lnTo>
                    <a:pt x="33" y="45"/>
                  </a:lnTo>
                  <a:close/>
                  <a:moveTo>
                    <a:pt x="34" y="11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46" y="6"/>
                    <a:pt x="46" y="6"/>
                    <a:pt x="46" y="6"/>
                  </a:cubicBezTo>
                  <a:lnTo>
                    <a:pt x="34" y="11"/>
                  </a:lnTo>
                  <a:close/>
                  <a:moveTo>
                    <a:pt x="51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51" y="22"/>
                    <a:pt x="51" y="22"/>
                    <a:pt x="51" y="22"/>
                  </a:cubicBezTo>
                  <a:lnTo>
                    <a:pt x="51" y="36"/>
                  </a:lnTo>
                  <a:close/>
                  <a:moveTo>
                    <a:pt x="41" y="23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7" y="15"/>
                    <a:pt x="57" y="15"/>
                    <a:pt x="57" y="15"/>
                  </a:cubicBezTo>
                  <a:lnTo>
                    <a:pt x="41" y="2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8" name="îsľíḑê"/>
            <p:cNvSpPr/>
            <p:nvPr/>
          </p:nvSpPr>
          <p:spPr bwMode="auto">
            <a:xfrm>
              <a:off x="5066248" y="3406174"/>
              <a:ext cx="155135" cy="120932"/>
            </a:xfrm>
            <a:custGeom>
              <a:avLst/>
              <a:gdLst>
                <a:gd name="T0" fmla="*/ 53 w 61"/>
                <a:gd name="T1" fmla="*/ 4 h 48"/>
                <a:gd name="T2" fmla="*/ 51 w 61"/>
                <a:gd name="T3" fmla="*/ 3 h 48"/>
                <a:gd name="T4" fmla="*/ 27 w 61"/>
                <a:gd name="T5" fmla="*/ 0 h 48"/>
                <a:gd name="T6" fmla="*/ 9 w 61"/>
                <a:gd name="T7" fmla="*/ 7 h 48"/>
                <a:gd name="T8" fmla="*/ 8 w 61"/>
                <a:gd name="T9" fmla="*/ 7 h 48"/>
                <a:gd name="T10" fmla="*/ 8 w 61"/>
                <a:gd name="T11" fmla="*/ 7 h 48"/>
                <a:gd name="T12" fmla="*/ 0 w 61"/>
                <a:gd name="T13" fmla="*/ 18 h 48"/>
                <a:gd name="T14" fmla="*/ 1 w 61"/>
                <a:gd name="T15" fmla="*/ 21 h 48"/>
                <a:gd name="T16" fmla="*/ 8 w 61"/>
                <a:gd name="T17" fmla="*/ 39 h 48"/>
                <a:gd name="T18" fmla="*/ 34 w 61"/>
                <a:gd name="T19" fmla="*/ 48 h 48"/>
                <a:gd name="T20" fmla="*/ 34 w 61"/>
                <a:gd name="T21" fmla="*/ 48 h 48"/>
                <a:gd name="T22" fmla="*/ 35 w 61"/>
                <a:gd name="T23" fmla="*/ 48 h 48"/>
                <a:gd name="T24" fmla="*/ 35 w 61"/>
                <a:gd name="T25" fmla="*/ 48 h 48"/>
                <a:gd name="T26" fmla="*/ 54 w 61"/>
                <a:gd name="T27" fmla="*/ 37 h 48"/>
                <a:gd name="T28" fmla="*/ 60 w 61"/>
                <a:gd name="T29" fmla="*/ 17 h 48"/>
                <a:gd name="T30" fmla="*/ 60 w 61"/>
                <a:gd name="T31" fmla="*/ 15 h 48"/>
                <a:gd name="T32" fmla="*/ 10 w 61"/>
                <a:gd name="T33" fmla="*/ 10 h 48"/>
                <a:gd name="T34" fmla="*/ 25 w 61"/>
                <a:gd name="T35" fmla="*/ 24 h 48"/>
                <a:gd name="T36" fmla="*/ 33 w 61"/>
                <a:gd name="T37" fmla="*/ 45 h 48"/>
                <a:gd name="T38" fmla="*/ 11 w 61"/>
                <a:gd name="T39" fmla="*/ 23 h 48"/>
                <a:gd name="T40" fmla="*/ 26 w 61"/>
                <a:gd name="T41" fmla="*/ 27 h 48"/>
                <a:gd name="T42" fmla="*/ 33 w 61"/>
                <a:gd name="T43" fmla="*/ 18 h 48"/>
                <a:gd name="T44" fmla="*/ 34 w 61"/>
                <a:gd name="T45" fmla="*/ 11 h 48"/>
                <a:gd name="T46" fmla="*/ 28 w 61"/>
                <a:gd name="T47" fmla="*/ 3 h 48"/>
                <a:gd name="T48" fmla="*/ 34 w 61"/>
                <a:gd name="T49" fmla="*/ 11 h 48"/>
                <a:gd name="T50" fmla="*/ 36 w 61"/>
                <a:gd name="T51" fmla="*/ 44 h 48"/>
                <a:gd name="T52" fmla="*/ 38 w 61"/>
                <a:gd name="T53" fmla="*/ 26 h 48"/>
                <a:gd name="T54" fmla="*/ 40 w 61"/>
                <a:gd name="T55" fmla="*/ 26 h 48"/>
                <a:gd name="T56" fmla="*/ 51 w 61"/>
                <a:gd name="T57" fmla="*/ 21 h 48"/>
                <a:gd name="T58" fmla="*/ 41 w 61"/>
                <a:gd name="T59" fmla="*/ 23 h 48"/>
                <a:gd name="T60" fmla="*/ 51 w 61"/>
                <a:gd name="T61" fmla="*/ 7 h 48"/>
                <a:gd name="T62" fmla="*/ 41 w 61"/>
                <a:gd name="T63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" h="48">
                  <a:moveTo>
                    <a:pt x="60" y="15"/>
                  </a:move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9" y="41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4" y="37"/>
                    <a:pt x="54" y="37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0" y="17"/>
                    <a:pt x="60" y="16"/>
                  </a:cubicBezTo>
                  <a:cubicBezTo>
                    <a:pt x="61" y="16"/>
                    <a:pt x="61" y="15"/>
                    <a:pt x="60" y="15"/>
                  </a:cubicBezTo>
                  <a:close/>
                  <a:moveTo>
                    <a:pt x="4" y="18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5" y="24"/>
                    <a:pt x="25" y="24"/>
                    <a:pt x="25" y="24"/>
                  </a:cubicBezTo>
                  <a:lnTo>
                    <a:pt x="4" y="18"/>
                  </a:lnTo>
                  <a:close/>
                  <a:moveTo>
                    <a:pt x="33" y="4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7" y="27"/>
                    <a:pt x="27" y="26"/>
                  </a:cubicBezTo>
                  <a:cubicBezTo>
                    <a:pt x="33" y="18"/>
                    <a:pt x="33" y="18"/>
                    <a:pt x="33" y="18"/>
                  </a:cubicBezTo>
                  <a:lnTo>
                    <a:pt x="33" y="45"/>
                  </a:lnTo>
                  <a:close/>
                  <a:moveTo>
                    <a:pt x="34" y="11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46" y="6"/>
                    <a:pt x="46" y="6"/>
                    <a:pt x="46" y="6"/>
                  </a:cubicBezTo>
                  <a:lnTo>
                    <a:pt x="34" y="11"/>
                  </a:lnTo>
                  <a:close/>
                  <a:moveTo>
                    <a:pt x="51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41" y="26"/>
                  </a:cubicBezTo>
                  <a:cubicBezTo>
                    <a:pt x="51" y="21"/>
                    <a:pt x="51" y="21"/>
                    <a:pt x="51" y="21"/>
                  </a:cubicBezTo>
                  <a:lnTo>
                    <a:pt x="51" y="36"/>
                  </a:lnTo>
                  <a:close/>
                  <a:moveTo>
                    <a:pt x="41" y="23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7" y="15"/>
                    <a:pt x="57" y="15"/>
                    <a:pt x="57" y="15"/>
                  </a:cubicBezTo>
                  <a:lnTo>
                    <a:pt x="41" y="23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9" name="ïṥļïdé"/>
            <p:cNvSpPr/>
            <p:nvPr/>
          </p:nvSpPr>
          <p:spPr bwMode="auto">
            <a:xfrm>
              <a:off x="4701010" y="2921227"/>
              <a:ext cx="513043" cy="317598"/>
            </a:xfrm>
            <a:custGeom>
              <a:avLst/>
              <a:gdLst>
                <a:gd name="T0" fmla="*/ 420 w 420"/>
                <a:gd name="T1" fmla="*/ 0 h 260"/>
                <a:gd name="T2" fmla="*/ 0 w 420"/>
                <a:gd name="T3" fmla="*/ 0 h 260"/>
                <a:gd name="T4" fmla="*/ 0 w 420"/>
                <a:gd name="T5" fmla="*/ 260 h 260"/>
                <a:gd name="T6" fmla="*/ 420 w 420"/>
                <a:gd name="T7" fmla="*/ 260 h 260"/>
                <a:gd name="T8" fmla="*/ 420 w 420"/>
                <a:gd name="T9" fmla="*/ 0 h 260"/>
                <a:gd name="T10" fmla="*/ 401 w 420"/>
                <a:gd name="T11" fmla="*/ 241 h 260"/>
                <a:gd name="T12" fmla="*/ 19 w 420"/>
                <a:gd name="T13" fmla="*/ 241 h 260"/>
                <a:gd name="T14" fmla="*/ 19 w 420"/>
                <a:gd name="T15" fmla="*/ 13 h 260"/>
                <a:gd name="T16" fmla="*/ 401 w 420"/>
                <a:gd name="T17" fmla="*/ 13 h 260"/>
                <a:gd name="T18" fmla="*/ 401 w 420"/>
                <a:gd name="T19" fmla="*/ 24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0" h="260">
                  <a:moveTo>
                    <a:pt x="42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420" y="260"/>
                  </a:lnTo>
                  <a:lnTo>
                    <a:pt x="420" y="0"/>
                  </a:lnTo>
                  <a:close/>
                  <a:moveTo>
                    <a:pt x="401" y="241"/>
                  </a:moveTo>
                  <a:lnTo>
                    <a:pt x="19" y="241"/>
                  </a:lnTo>
                  <a:lnTo>
                    <a:pt x="19" y="13"/>
                  </a:lnTo>
                  <a:lnTo>
                    <a:pt x="401" y="13"/>
                  </a:lnTo>
                  <a:lnTo>
                    <a:pt x="401" y="241"/>
                  </a:lnTo>
                  <a:close/>
                </a:path>
              </a:pathLst>
            </a:cu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0" name="ïṡļíḓé"/>
            <p:cNvSpPr/>
            <p:nvPr/>
          </p:nvSpPr>
          <p:spPr bwMode="auto">
            <a:xfrm>
              <a:off x="4924551" y="3251040"/>
              <a:ext cx="91615" cy="30539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1" name="iṩľíḓé"/>
            <p:cNvSpPr/>
            <p:nvPr/>
          </p:nvSpPr>
          <p:spPr bwMode="auto">
            <a:xfrm>
              <a:off x="4884240" y="3271806"/>
              <a:ext cx="182009" cy="9772"/>
            </a:xfrm>
            <a:prstGeom prst="rect">
              <a:avLst/>
            </a:prstGeom>
            <a:solidFill>
              <a:srgbClr val="49C0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22" name="左右箭头 621"/>
          <p:cNvSpPr/>
          <p:nvPr/>
        </p:nvSpPr>
        <p:spPr>
          <a:xfrm>
            <a:off x="3770104" y="4192389"/>
            <a:ext cx="1500188" cy="527050"/>
          </a:xfrm>
          <a:prstGeom prst="leftRightArrow">
            <a:avLst>
              <a:gd name="adj1" fmla="val 50000"/>
              <a:gd name="adj2" fmla="val 3744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3" name="左右箭头 622"/>
          <p:cNvSpPr/>
          <p:nvPr/>
        </p:nvSpPr>
        <p:spPr bwMode="auto">
          <a:xfrm rot="5400000">
            <a:off x="5835056" y="5075657"/>
            <a:ext cx="956246" cy="174786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24" name="图片 9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7957456">
            <a:off x="5823040" y="5489815"/>
            <a:ext cx="998732" cy="110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" name="云形 624"/>
          <p:cNvSpPr/>
          <p:nvPr/>
        </p:nvSpPr>
        <p:spPr bwMode="auto">
          <a:xfrm>
            <a:off x="5479383" y="4905800"/>
            <a:ext cx="1846465" cy="469900"/>
          </a:xfrm>
          <a:prstGeom prst="cloud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 eaLnBrk="1" hangingPunct="1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短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/BIP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26" name="图片 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52482" y="3043085"/>
            <a:ext cx="1824037" cy="182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7" name="左右箭头 626"/>
          <p:cNvSpPr/>
          <p:nvPr/>
        </p:nvSpPr>
        <p:spPr bwMode="auto">
          <a:xfrm>
            <a:off x="7871957" y="4134890"/>
            <a:ext cx="1498600" cy="578823"/>
          </a:xfrm>
          <a:prstGeom prst="leftRightArrow">
            <a:avLst>
              <a:gd name="adj1" fmla="val 50000"/>
              <a:gd name="adj2" fmla="val 3744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anchor="ctr" anchorCtr="0"/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 eaLnBrk="1" hangingPunct="1"/>
            <a:r>
              <a:rPr kumimoji="1"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数字证书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628" name="组 36"/>
          <p:cNvGrpSpPr/>
          <p:nvPr/>
        </p:nvGrpSpPr>
        <p:grpSpPr bwMode="auto">
          <a:xfrm>
            <a:off x="9434304" y="3667737"/>
            <a:ext cx="2334166" cy="1523283"/>
            <a:chOff x="8658405" y="2221201"/>
            <a:chExt cx="2334924" cy="1523536"/>
          </a:xfrm>
        </p:grpSpPr>
        <p:sp>
          <p:nvSpPr>
            <p:cNvPr id="629" name="矩形 628"/>
            <p:cNvSpPr/>
            <p:nvPr/>
          </p:nvSpPr>
          <p:spPr>
            <a:xfrm>
              <a:off x="8721926" y="2221201"/>
              <a:ext cx="2270862" cy="1524253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1pPr>
              <a:lvl2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2pPr>
              <a:lvl3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3pPr>
              <a:lvl4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4pPr>
              <a:lvl5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5pPr>
              <a:lvl6pPr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6pPr>
              <a:lvl7pPr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7pPr>
              <a:lvl8pPr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8pPr>
              <a:lvl9pPr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43</a:t>
              </a:r>
              <a:r>
                <a:rPr kumimoji="1" lang="zh-CN" altLang="en-U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家</a:t>
              </a:r>
              <a:r>
                <a:rPr kumimoji="1" lang="en-US" altLang="zh-CN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CA</a:t>
              </a:r>
              <a:r>
                <a:rPr kumimoji="1" lang="zh-CN" altLang="en-U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机构</a:t>
              </a:r>
              <a:endParaRPr kumimoji="1"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630" name="组 119"/>
            <p:cNvGrpSpPr/>
            <p:nvPr/>
          </p:nvGrpSpPr>
          <p:grpSpPr bwMode="auto">
            <a:xfrm>
              <a:off x="8658405" y="2674321"/>
              <a:ext cx="1208581" cy="410652"/>
              <a:chOff x="7697429" y="2824832"/>
              <a:chExt cx="1180726" cy="399692"/>
            </a:xfrm>
          </p:grpSpPr>
          <p:pic>
            <p:nvPicPr>
              <p:cNvPr id="642" name="图片 134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962619" y="2824832"/>
                <a:ext cx="650347" cy="1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3" name="文本框 135"/>
              <p:cNvSpPr txBox="1">
                <a:spLocks noChangeArrowheads="1"/>
              </p:cNvSpPr>
              <p:nvPr/>
            </p:nvSpPr>
            <p:spPr bwMode="auto">
              <a:xfrm>
                <a:off x="7697429" y="3009080"/>
                <a:ext cx="118072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中国金融认证中心</a:t>
                </a:r>
                <a:endParaRPr kumimoji="1" lang="zh-CN" altLang="en-US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631" name="组 120"/>
            <p:cNvGrpSpPr/>
            <p:nvPr/>
          </p:nvGrpSpPr>
          <p:grpSpPr bwMode="auto">
            <a:xfrm>
              <a:off x="9915905" y="2672569"/>
              <a:ext cx="830808" cy="412404"/>
              <a:chOff x="7951214" y="3349450"/>
              <a:chExt cx="811660" cy="401397"/>
            </a:xfrm>
          </p:grpSpPr>
          <p:pic>
            <p:nvPicPr>
              <p:cNvPr id="640" name="图片 132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7951214" y="3349450"/>
                <a:ext cx="811660" cy="213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1" name="文本框 133"/>
              <p:cNvSpPr txBox="1">
                <a:spLocks noChangeArrowheads="1"/>
              </p:cNvSpPr>
              <p:nvPr/>
            </p:nvSpPr>
            <p:spPr bwMode="auto">
              <a:xfrm>
                <a:off x="7962619" y="3535403"/>
                <a:ext cx="79779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深圳</a:t>
                </a:r>
                <a:r>
                  <a:rPr kumimoji="1" lang="en-US" altLang="zh-CN" sz="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CA</a:t>
                </a:r>
                <a:endParaRPr kumimoji="1" lang="zh-CN" altLang="en-US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632" name="组 121"/>
            <p:cNvGrpSpPr/>
            <p:nvPr/>
          </p:nvGrpSpPr>
          <p:grpSpPr bwMode="auto">
            <a:xfrm>
              <a:off x="10019111" y="3263581"/>
              <a:ext cx="624397" cy="481155"/>
              <a:chOff x="8088987" y="3766468"/>
              <a:chExt cx="610006" cy="468313"/>
            </a:xfrm>
          </p:grpSpPr>
          <p:pic>
            <p:nvPicPr>
              <p:cNvPr id="638" name="图片 130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8104096" y="3766468"/>
                <a:ext cx="551746" cy="255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9" name="文本框 131"/>
              <p:cNvSpPr txBox="1">
                <a:spLocks noChangeArrowheads="1"/>
              </p:cNvSpPr>
              <p:nvPr/>
            </p:nvSpPr>
            <p:spPr bwMode="auto">
              <a:xfrm>
                <a:off x="8088987" y="4019337"/>
                <a:ext cx="6100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上海</a:t>
                </a:r>
                <a:r>
                  <a:rPr kumimoji="1" lang="en-US" altLang="zh-CN" sz="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CA</a:t>
                </a:r>
                <a:endParaRPr kumimoji="1" lang="zh-CN" altLang="en-US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633" name="组 122"/>
            <p:cNvGrpSpPr/>
            <p:nvPr/>
          </p:nvGrpSpPr>
          <p:grpSpPr bwMode="auto">
            <a:xfrm>
              <a:off x="8919489" y="3142826"/>
              <a:ext cx="686412" cy="601910"/>
              <a:chOff x="6990781" y="4301436"/>
              <a:chExt cx="670592" cy="585845"/>
            </a:xfrm>
          </p:grpSpPr>
          <p:sp>
            <p:nvSpPr>
              <p:cNvPr id="634" name="文本框 126"/>
              <p:cNvSpPr txBox="1">
                <a:spLocks noChangeArrowheads="1"/>
              </p:cNvSpPr>
              <p:nvPr/>
            </p:nvSpPr>
            <p:spPr bwMode="auto">
              <a:xfrm>
                <a:off x="6990781" y="4671837"/>
                <a:ext cx="670592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广东</a:t>
                </a:r>
                <a:r>
                  <a:rPr kumimoji="1" lang="en-US" altLang="zh-CN" sz="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CA</a:t>
                </a:r>
                <a:endParaRPr kumimoji="1" lang="zh-CN" altLang="en-US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635" name="组 127"/>
              <p:cNvGrpSpPr/>
              <p:nvPr/>
            </p:nvGrpSpPr>
            <p:grpSpPr bwMode="auto">
              <a:xfrm>
                <a:off x="7139666" y="4301436"/>
                <a:ext cx="348751" cy="368683"/>
                <a:chOff x="7114970" y="4308158"/>
                <a:chExt cx="373447" cy="394790"/>
              </a:xfrm>
            </p:grpSpPr>
            <p:sp>
              <p:nvSpPr>
                <p:cNvPr id="636" name="圆角矩形 635"/>
                <p:cNvSpPr/>
                <p:nvPr/>
              </p:nvSpPr>
              <p:spPr>
                <a:xfrm>
                  <a:off x="7114345" y="4309061"/>
                  <a:ext cx="373788" cy="395501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pic>
              <p:nvPicPr>
                <p:cNvPr id="637" name="图片 129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7150595" y="4338845"/>
                  <a:ext cx="311310" cy="3093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644" name="组 45"/>
          <p:cNvGrpSpPr/>
          <p:nvPr/>
        </p:nvGrpSpPr>
        <p:grpSpPr bwMode="auto">
          <a:xfrm>
            <a:off x="1331252" y="2601217"/>
            <a:ext cx="2374900" cy="4285847"/>
            <a:chOff x="720056" y="2394633"/>
            <a:chExt cx="2375476" cy="4285663"/>
          </a:xfrm>
        </p:grpSpPr>
        <p:sp>
          <p:nvSpPr>
            <p:cNvPr id="645" name="矩形 644"/>
            <p:cNvSpPr/>
            <p:nvPr/>
          </p:nvSpPr>
          <p:spPr>
            <a:xfrm>
              <a:off x="720056" y="2394633"/>
              <a:ext cx="2375476" cy="4285663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1pPr>
              <a:lvl2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2pPr>
              <a:lvl3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3pPr>
              <a:lvl4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4pPr>
              <a:lvl5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5pPr>
              <a:lvl6pPr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6pPr>
              <a:lvl7pPr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7pPr>
              <a:lvl8pPr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8pPr>
              <a:lvl9pPr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融入百业</a:t>
              </a:r>
              <a:endParaRPr kumimoji="1"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646" name="组 3"/>
            <p:cNvGrpSpPr/>
            <p:nvPr/>
          </p:nvGrpSpPr>
          <p:grpSpPr bwMode="auto">
            <a:xfrm>
              <a:off x="957791" y="2909366"/>
              <a:ext cx="888322" cy="995090"/>
              <a:chOff x="924025" y="1003135"/>
              <a:chExt cx="888322" cy="995090"/>
            </a:xfrm>
          </p:grpSpPr>
          <p:pic>
            <p:nvPicPr>
              <p:cNvPr id="668" name="图片 2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966506" y="1003135"/>
                <a:ext cx="803360" cy="803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9" name="文本框 71"/>
              <p:cNvSpPr txBox="1">
                <a:spLocks noChangeArrowheads="1"/>
              </p:cNvSpPr>
              <p:nvPr/>
            </p:nvSpPr>
            <p:spPr bwMode="auto">
              <a:xfrm>
                <a:off x="924025" y="1721226"/>
                <a:ext cx="88832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银行转账</a:t>
                </a:r>
                <a:endParaRPr kumimoji="1"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647" name="组 8"/>
            <p:cNvGrpSpPr/>
            <p:nvPr/>
          </p:nvGrpSpPr>
          <p:grpSpPr bwMode="auto">
            <a:xfrm>
              <a:off x="2036944" y="3069406"/>
              <a:ext cx="888322" cy="835062"/>
              <a:chOff x="2200634" y="1154801"/>
              <a:chExt cx="888322" cy="835062"/>
            </a:xfrm>
          </p:grpSpPr>
          <p:pic>
            <p:nvPicPr>
              <p:cNvPr id="666" name="图片 6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2218155" y="1154801"/>
                <a:ext cx="860067" cy="546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7" name="文本框 72"/>
              <p:cNvSpPr txBox="1">
                <a:spLocks noChangeArrowheads="1"/>
              </p:cNvSpPr>
              <p:nvPr/>
            </p:nvSpPr>
            <p:spPr bwMode="auto">
              <a:xfrm>
                <a:off x="2200634" y="1712864"/>
                <a:ext cx="88832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电子政务</a:t>
                </a:r>
                <a:endParaRPr kumimoji="1"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648" name="组 10"/>
            <p:cNvGrpSpPr/>
            <p:nvPr/>
          </p:nvGrpSpPr>
          <p:grpSpPr bwMode="auto">
            <a:xfrm>
              <a:off x="910226" y="3758120"/>
              <a:ext cx="904916" cy="1018151"/>
              <a:chOff x="964101" y="921379"/>
              <a:chExt cx="904916" cy="1018151"/>
            </a:xfrm>
          </p:grpSpPr>
          <p:pic>
            <p:nvPicPr>
              <p:cNvPr id="664" name="图片 9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964101" y="921379"/>
                <a:ext cx="904916" cy="904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5" name="文本框 73"/>
              <p:cNvSpPr txBox="1">
                <a:spLocks noChangeArrowheads="1"/>
              </p:cNvSpPr>
              <p:nvPr/>
            </p:nvSpPr>
            <p:spPr bwMode="auto">
              <a:xfrm>
                <a:off x="972398" y="1662531"/>
                <a:ext cx="88832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办公</a:t>
                </a:r>
                <a:r>
                  <a:rPr kumimoji="1"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OA</a:t>
                </a:r>
                <a:endParaRPr kumimoji="1"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649" name="组 12"/>
            <p:cNvGrpSpPr/>
            <p:nvPr/>
          </p:nvGrpSpPr>
          <p:grpSpPr bwMode="auto">
            <a:xfrm>
              <a:off x="1997676" y="3856237"/>
              <a:ext cx="903607" cy="920034"/>
              <a:chOff x="2233531" y="919740"/>
              <a:chExt cx="903607" cy="920034"/>
            </a:xfrm>
          </p:grpSpPr>
          <p:pic>
            <p:nvPicPr>
              <p:cNvPr id="662" name="图片 11"/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2238017" y="919740"/>
                <a:ext cx="899121" cy="542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3" name="文本框 78"/>
              <p:cNvSpPr txBox="1">
                <a:spLocks noChangeArrowheads="1"/>
              </p:cNvSpPr>
              <p:nvPr/>
            </p:nvSpPr>
            <p:spPr bwMode="auto">
              <a:xfrm>
                <a:off x="2233531" y="1562775"/>
                <a:ext cx="88832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智慧医疗</a:t>
                </a:r>
                <a:endParaRPr kumimoji="1"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650" name="组 16"/>
            <p:cNvGrpSpPr/>
            <p:nvPr/>
          </p:nvGrpSpPr>
          <p:grpSpPr bwMode="auto">
            <a:xfrm>
              <a:off x="885184" y="4718846"/>
              <a:ext cx="974894" cy="1026499"/>
              <a:chOff x="1349004" y="4690031"/>
              <a:chExt cx="974894" cy="1026499"/>
            </a:xfrm>
          </p:grpSpPr>
          <p:pic>
            <p:nvPicPr>
              <p:cNvPr id="660" name="图片 14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9004" y="4690031"/>
                <a:ext cx="974894" cy="9748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1" name="文本框 82"/>
              <p:cNvSpPr txBox="1">
                <a:spLocks noChangeArrowheads="1"/>
              </p:cNvSpPr>
              <p:nvPr/>
            </p:nvSpPr>
            <p:spPr bwMode="auto">
              <a:xfrm>
                <a:off x="1392290" y="5439531"/>
                <a:ext cx="88832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企业报税</a:t>
                </a:r>
                <a:endParaRPr kumimoji="1"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651" name="组 20"/>
            <p:cNvGrpSpPr/>
            <p:nvPr/>
          </p:nvGrpSpPr>
          <p:grpSpPr bwMode="auto">
            <a:xfrm>
              <a:off x="928408" y="5695660"/>
              <a:ext cx="888322" cy="947494"/>
              <a:chOff x="1749915" y="5629030"/>
              <a:chExt cx="888322" cy="947494"/>
            </a:xfrm>
          </p:grpSpPr>
          <p:pic>
            <p:nvPicPr>
              <p:cNvPr id="658" name="图片 19"/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825440" y="5629030"/>
                <a:ext cx="737272" cy="737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9" name="文本框 101"/>
              <p:cNvSpPr txBox="1">
                <a:spLocks noChangeArrowheads="1"/>
              </p:cNvSpPr>
              <p:nvPr/>
            </p:nvSpPr>
            <p:spPr bwMode="auto">
              <a:xfrm>
                <a:off x="1749915" y="6299525"/>
                <a:ext cx="88832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酒店入住</a:t>
                </a:r>
                <a:endParaRPr kumimoji="1"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652" name="组 22"/>
            <p:cNvGrpSpPr/>
            <p:nvPr/>
          </p:nvGrpSpPr>
          <p:grpSpPr bwMode="auto">
            <a:xfrm>
              <a:off x="2007561" y="5806912"/>
              <a:ext cx="888322" cy="836242"/>
              <a:chOff x="2428598" y="5736678"/>
              <a:chExt cx="888322" cy="836242"/>
            </a:xfrm>
          </p:grpSpPr>
          <p:pic>
            <p:nvPicPr>
              <p:cNvPr id="656" name="图片 21"/>
              <p:cNvPicPr>
                <a:picLocks noChangeAspect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2595616" y="5736678"/>
                <a:ext cx="606004" cy="60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7" name="文本框 103"/>
              <p:cNvSpPr txBox="1">
                <a:spLocks noChangeArrowheads="1"/>
              </p:cNvSpPr>
              <p:nvPr/>
            </p:nvSpPr>
            <p:spPr bwMode="auto">
              <a:xfrm>
                <a:off x="2428598" y="6295921"/>
                <a:ext cx="88832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交通出行</a:t>
                </a:r>
                <a:endParaRPr kumimoji="1"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653" name="组 44"/>
            <p:cNvGrpSpPr/>
            <p:nvPr/>
          </p:nvGrpSpPr>
          <p:grpSpPr bwMode="auto">
            <a:xfrm>
              <a:off x="2007623" y="4869320"/>
              <a:ext cx="888322" cy="876025"/>
              <a:chOff x="2007623" y="4869320"/>
              <a:chExt cx="888322" cy="876025"/>
            </a:xfrm>
          </p:grpSpPr>
          <p:sp>
            <p:nvSpPr>
              <p:cNvPr id="654" name="文本框 86"/>
              <p:cNvSpPr txBox="1">
                <a:spLocks noChangeArrowheads="1"/>
              </p:cNvSpPr>
              <p:nvPr/>
            </p:nvSpPr>
            <p:spPr bwMode="auto">
              <a:xfrm>
                <a:off x="2007623" y="5468346"/>
                <a:ext cx="88832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电子签名</a:t>
                </a:r>
                <a:endParaRPr kumimoji="1"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pic>
            <p:nvPicPr>
              <p:cNvPr id="655" name="图片 4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2154041" y="4869320"/>
                <a:ext cx="595486" cy="666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70" name="矩形 669"/>
          <p:cNvSpPr/>
          <p:nvPr/>
        </p:nvSpPr>
        <p:spPr bwMode="auto">
          <a:xfrm>
            <a:off x="5645813" y="4141927"/>
            <a:ext cx="157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SIMNET</a:t>
            </a:r>
            <a:r>
              <a:rPr kumimoji="1"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1" name="矩形 670"/>
          <p:cNvSpPr/>
          <p:nvPr/>
        </p:nvSpPr>
        <p:spPr>
          <a:xfrm>
            <a:off x="5746527" y="3218111"/>
            <a:ext cx="1205298" cy="830997"/>
          </a:xfrm>
          <a:prstGeom prst="rect">
            <a:avLst/>
          </a:prstGeom>
          <a:solidFill>
            <a:srgbClr val="F2F2F2">
              <a:alpha val="85882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证书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</a:t>
            </a:r>
            <a:endParaRPr kumimoji="1"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kumimoji="1"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应用管理</a:t>
            </a:r>
            <a:endParaRPr kumimoji="1"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kumimoji="1"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用户管理</a:t>
            </a:r>
            <a:endParaRPr kumimoji="1"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22628" y="447973"/>
            <a:ext cx="892317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</a:t>
            </a:r>
            <a:r>
              <a:rPr lang="en-US" altLang="zh-CN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众多认证方式的佼佼者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38" name="MH_Other_2"/>
            <p:cNvSpPr/>
            <p:nvPr>
              <p:custDataLst>
                <p:tags r:id="rId1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9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aphicFrame>
        <p:nvGraphicFramePr>
          <p:cNvPr id="672" name="表格 671"/>
          <p:cNvGraphicFramePr/>
          <p:nvPr/>
        </p:nvGraphicFramePr>
        <p:xfrm>
          <a:off x="1532831" y="1807734"/>
          <a:ext cx="9070033" cy="51080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1867"/>
                <a:gridCol w="1111643"/>
                <a:gridCol w="1207892"/>
                <a:gridCol w="1239110"/>
                <a:gridCol w="1444615"/>
                <a:gridCol w="1434210"/>
                <a:gridCol w="1600696"/>
              </a:tblGrid>
              <a:tr h="119497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类型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      </a:t>
                      </a:r>
                      <a:r>
                        <a:rPr lang="zh-CN" altLang="en-US" sz="1200" b="1" i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密码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      认证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     </a:t>
                      </a: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手机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     认证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  </a:t>
                      </a:r>
                      <a:r>
                        <a:rPr lang="en-US" altLang="zh-CN" sz="1200" b="1" i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 SIM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   认证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Ukey</a:t>
                      </a:r>
                      <a:endParaRPr lang="en-US" altLang="zh-CN" sz="1200" b="1" i="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 b="1" i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认证</a:t>
                      </a:r>
                      <a:endParaRPr lang="en-US" altLang="zh-CN" sz="1200" b="1" i="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758857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方式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用户名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密码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动态验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证码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网关认证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数据短信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CN" altLang="en-US" sz="1200" b="1" i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 SIM </a:t>
                      </a:r>
                      <a:r>
                        <a:rPr lang="zh-CN" altLang="en-US" sz="1200" b="1" i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盾</a:t>
                      </a:r>
                      <a:endParaRPr lang="zh-CN" altLang="en-US" sz="1200" b="1" i="0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U盾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842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易用性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差：密码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记忆困难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中：使用门槛低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好：一键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登录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好：一键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登录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好</a:t>
                      </a:r>
                      <a:r>
                        <a:rPr lang="zh-CN" altLang="en-US" sz="1200" b="1" i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：输</a:t>
                      </a:r>
                      <a:r>
                        <a:rPr lang="en-US" altLang="zh-CN" sz="1200" b="1" i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PIN</a:t>
                      </a:r>
                      <a:r>
                        <a:rPr lang="zh-CN" altLang="en-US" sz="1200" b="1" i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码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zh-CN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差：需随身携带，安装驱动程序</a:t>
                      </a:r>
                      <a:endParaRPr lang="zh-CN" altLang="zh-CN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406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 i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部署</a:t>
                      </a:r>
                      <a:endParaRPr lang="zh-CN" altLang="en-US" sz="1200" b="1" i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 i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要求</a:t>
                      </a:r>
                      <a:endParaRPr lang="zh-CN" altLang="en-US" sz="1200" b="1" i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无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短信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APK/Jar 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/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中间件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APK/Jar 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/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中间件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SIM 认证应用/PKI 芯片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Ukey认证应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用/PKI 芯片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41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 i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使用</a:t>
                      </a:r>
                      <a:endParaRPr lang="zh-CN" altLang="en-US" sz="1200" b="1" i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 i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成本</a:t>
                      </a:r>
                      <a:endParaRPr lang="zh-CN" altLang="en-US" sz="1200" b="1" i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低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低</a:t>
                      </a:r>
                      <a:endParaRPr lang="zh-CN" altLang="en-US" sz="1200" b="1" i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低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低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中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i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高</a:t>
                      </a: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585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 i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安全</a:t>
                      </a:r>
                      <a:endParaRPr lang="zh-CN" altLang="en-US" sz="1200" b="1" i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 i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STHeiti" charset="-122"/>
                        </a:rPr>
                        <a:t>级别</a:t>
                      </a:r>
                      <a:endParaRPr lang="zh-CN" altLang="en-US" sz="1200" b="1" i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 b="1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 b="1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 b="1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STHeiti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73" name="五角星 672"/>
          <p:cNvSpPr/>
          <p:nvPr/>
        </p:nvSpPr>
        <p:spPr>
          <a:xfrm>
            <a:off x="4197127" y="6424637"/>
            <a:ext cx="213409" cy="222728"/>
          </a:xfrm>
          <a:prstGeom prst="star5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4" name="五角星 673"/>
          <p:cNvSpPr/>
          <p:nvPr/>
        </p:nvSpPr>
        <p:spPr>
          <a:xfrm>
            <a:off x="5420142" y="6424637"/>
            <a:ext cx="213409" cy="222728"/>
          </a:xfrm>
          <a:prstGeom prst="star5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5" name="五角星 674"/>
          <p:cNvSpPr/>
          <p:nvPr/>
        </p:nvSpPr>
        <p:spPr>
          <a:xfrm>
            <a:off x="6536452" y="6434070"/>
            <a:ext cx="213409" cy="222728"/>
          </a:xfrm>
          <a:prstGeom prst="star5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6" name="五角星 675"/>
          <p:cNvSpPr/>
          <p:nvPr/>
        </p:nvSpPr>
        <p:spPr>
          <a:xfrm>
            <a:off x="6813916" y="6434070"/>
            <a:ext cx="213409" cy="222728"/>
          </a:xfrm>
          <a:prstGeom prst="star5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五角星 687"/>
          <p:cNvSpPr/>
          <p:nvPr/>
        </p:nvSpPr>
        <p:spPr>
          <a:xfrm>
            <a:off x="2974112" y="6424637"/>
            <a:ext cx="213409" cy="222728"/>
          </a:xfrm>
          <a:prstGeom prst="star5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9" name="图片 1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 bwMode="auto">
          <a:xfrm>
            <a:off x="3080817" y="2019865"/>
            <a:ext cx="469257" cy="699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0" name="手机 363"/>
          <p:cNvSpPr/>
          <p:nvPr/>
        </p:nvSpPr>
        <p:spPr bwMode="auto">
          <a:xfrm>
            <a:off x="5511697" y="2034967"/>
            <a:ext cx="345308" cy="665689"/>
          </a:xfrm>
          <a:custGeom>
            <a:avLst/>
            <a:gdLst>
              <a:gd name="T0" fmla="*/ 7630 w 2808312"/>
              <a:gd name="T1" fmla="*/ 27142 h 5078692"/>
              <a:gd name="T2" fmla="*/ 6847 w 2808312"/>
              <a:gd name="T3" fmla="*/ 27965 h 5078692"/>
              <a:gd name="T4" fmla="*/ 7630 w 2808312"/>
              <a:gd name="T5" fmla="*/ 28788 h 5078692"/>
              <a:gd name="T6" fmla="*/ 8412 w 2808312"/>
              <a:gd name="T7" fmla="*/ 27965 h 5078692"/>
              <a:gd name="T8" fmla="*/ 7630 w 2808312"/>
              <a:gd name="T9" fmla="*/ 27142 h 5078692"/>
              <a:gd name="T10" fmla="*/ 294 w 2808312"/>
              <a:gd name="T11" fmla="*/ 2127 h 5078692"/>
              <a:gd name="T12" fmla="*/ 294 w 2808312"/>
              <a:gd name="T13" fmla="*/ 26901 h 5078692"/>
              <a:gd name="T14" fmla="*/ 14965 w 2808312"/>
              <a:gd name="T15" fmla="*/ 26901 h 5078692"/>
              <a:gd name="T16" fmla="*/ 14965 w 2808312"/>
              <a:gd name="T17" fmla="*/ 2127 h 5078692"/>
              <a:gd name="T18" fmla="*/ 294 w 2808312"/>
              <a:gd name="T19" fmla="*/ 2127 h 5078692"/>
              <a:gd name="T20" fmla="*/ 6293 w 2808312"/>
              <a:gd name="T21" fmla="*/ 961 h 5078692"/>
              <a:gd name="T22" fmla="*/ 6260 w 2808312"/>
              <a:gd name="T23" fmla="*/ 995 h 5078692"/>
              <a:gd name="T24" fmla="*/ 6260 w 2808312"/>
              <a:gd name="T25" fmla="*/ 1132 h 5078692"/>
              <a:gd name="T26" fmla="*/ 6293 w 2808312"/>
              <a:gd name="T27" fmla="*/ 1166 h 5078692"/>
              <a:gd name="T28" fmla="*/ 8966 w 2808312"/>
              <a:gd name="T29" fmla="*/ 1166 h 5078692"/>
              <a:gd name="T30" fmla="*/ 8999 w 2808312"/>
              <a:gd name="T31" fmla="*/ 1132 h 5078692"/>
              <a:gd name="T32" fmla="*/ 8999 w 2808312"/>
              <a:gd name="T33" fmla="*/ 995 h 5078692"/>
              <a:gd name="T34" fmla="*/ 8966 w 2808312"/>
              <a:gd name="T35" fmla="*/ 961 h 5078692"/>
              <a:gd name="T36" fmla="*/ 6293 w 2808312"/>
              <a:gd name="T37" fmla="*/ 961 h 5078692"/>
              <a:gd name="T38" fmla="*/ 1738 w 2808312"/>
              <a:gd name="T39" fmla="*/ 0 h 5078692"/>
              <a:gd name="T40" fmla="*/ 13522 w 2808312"/>
              <a:gd name="T41" fmla="*/ 0 h 5078692"/>
              <a:gd name="T42" fmla="*/ 15259 w 2808312"/>
              <a:gd name="T43" fmla="*/ 1828 h 5078692"/>
              <a:gd name="T44" fmla="*/ 15259 w 2808312"/>
              <a:gd name="T45" fmla="*/ 27201 h 5078692"/>
              <a:gd name="T46" fmla="*/ 13522 w 2808312"/>
              <a:gd name="T47" fmla="*/ 29029 h 5078692"/>
              <a:gd name="T48" fmla="*/ 1738 w 2808312"/>
              <a:gd name="T49" fmla="*/ 29029 h 5078692"/>
              <a:gd name="T50" fmla="*/ 0 w 2808312"/>
              <a:gd name="T51" fmla="*/ 27201 h 5078692"/>
              <a:gd name="T52" fmla="*/ 0 w 2808312"/>
              <a:gd name="T53" fmla="*/ 1828 h 5078692"/>
              <a:gd name="T54" fmla="*/ 1738 w 2808312"/>
              <a:gd name="T55" fmla="*/ 0 h 507869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lnTo>
                  <a:pt x="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lnTo>
                  <a:pt x="1158156" y="168079"/>
                </a:ln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zh-CN" altLang="en-US"/>
          </a:p>
        </p:txBody>
      </p:sp>
      <p:pic>
        <p:nvPicPr>
          <p:cNvPr id="691" name="Picture 4" descr="C:\Users\Administrator\Desktop\PNG\sim1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8002433" y="1988570"/>
            <a:ext cx="707257" cy="71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0" name="矩形 699"/>
          <p:cNvSpPr/>
          <p:nvPr/>
        </p:nvSpPr>
        <p:spPr>
          <a:xfrm>
            <a:off x="-1275481" y="1234861"/>
            <a:ext cx="11995765" cy="58789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认证产品相比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其他认证方式在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、成本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方面综合优势明显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1" name="五角星 700"/>
          <p:cNvSpPr/>
          <p:nvPr/>
        </p:nvSpPr>
        <p:spPr>
          <a:xfrm>
            <a:off x="8026733" y="6352629"/>
            <a:ext cx="213409" cy="222728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02" name="五角星 701"/>
          <p:cNvSpPr/>
          <p:nvPr/>
        </p:nvSpPr>
        <p:spPr>
          <a:xfrm>
            <a:off x="8304198" y="6352629"/>
            <a:ext cx="213409" cy="222728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03" name="五角星 702"/>
          <p:cNvSpPr/>
          <p:nvPr/>
        </p:nvSpPr>
        <p:spPr>
          <a:xfrm>
            <a:off x="8026733" y="6549736"/>
            <a:ext cx="213409" cy="222728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04" name="五角星 703"/>
          <p:cNvSpPr/>
          <p:nvPr/>
        </p:nvSpPr>
        <p:spPr>
          <a:xfrm>
            <a:off x="8304198" y="6549736"/>
            <a:ext cx="213409" cy="222728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05" name="五角星 704"/>
          <p:cNvSpPr/>
          <p:nvPr/>
        </p:nvSpPr>
        <p:spPr>
          <a:xfrm>
            <a:off x="9682918" y="6366228"/>
            <a:ext cx="213409" cy="222728"/>
          </a:xfrm>
          <a:prstGeom prst="star5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06" name="五角星 705"/>
          <p:cNvSpPr/>
          <p:nvPr/>
        </p:nvSpPr>
        <p:spPr>
          <a:xfrm>
            <a:off x="9960382" y="6366228"/>
            <a:ext cx="213409" cy="222728"/>
          </a:xfrm>
          <a:prstGeom prst="star5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07" name="五角星 706"/>
          <p:cNvSpPr/>
          <p:nvPr/>
        </p:nvSpPr>
        <p:spPr>
          <a:xfrm>
            <a:off x="9682918" y="6561949"/>
            <a:ext cx="213409" cy="222728"/>
          </a:xfrm>
          <a:prstGeom prst="star5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08" name="五角星 707"/>
          <p:cNvSpPr/>
          <p:nvPr/>
        </p:nvSpPr>
        <p:spPr>
          <a:xfrm>
            <a:off x="9960382" y="6561949"/>
            <a:ext cx="213409" cy="222728"/>
          </a:xfrm>
          <a:prstGeom prst="star5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61023" y="1452158"/>
            <a:ext cx="953770" cy="3847465"/>
            <a:chOff x="3646300" y="1348001"/>
            <a:chExt cx="953770" cy="3847465"/>
          </a:xfrm>
        </p:grpSpPr>
        <p:sp>
          <p:nvSpPr>
            <p:cNvPr id="9" name="MH_Others_2"/>
            <p:cNvSpPr txBox="1"/>
            <p:nvPr>
              <p:custDataLst>
                <p:tags r:id="rId1"/>
              </p:custDataLst>
            </p:nvPr>
          </p:nvSpPr>
          <p:spPr>
            <a:xfrm rot="5400000">
              <a:off x="2112140" y="3133303"/>
              <a:ext cx="3345180" cy="2768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63817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E30076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en-US" altLang="zh-CN" dirty="0">
                <a:solidFill>
                  <a:srgbClr val="E3007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923160" y="1348001"/>
              <a:ext cx="676910" cy="3847465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 anchorCtr="0">
              <a:spAutoFit/>
            </a:bodyPr>
            <a:lstStyle/>
            <a:p>
              <a:pPr algn="ctr" defTabSz="6381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400" b="1" dirty="0">
                  <a:solidFill>
                    <a:srgbClr val="0084C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  <a:endParaRPr lang="zh-CN" altLang="en-US" sz="4400" b="1" dirty="0">
                <a:solidFill>
                  <a:srgbClr val="0084C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45199" y="2066887"/>
            <a:ext cx="6624738" cy="2845338"/>
            <a:chOff x="4175095" y="1384055"/>
            <a:chExt cx="6077270" cy="2210859"/>
          </a:xfrm>
        </p:grpSpPr>
        <p:grpSp>
          <p:nvGrpSpPr>
            <p:cNvPr id="14" name="组合 13"/>
            <p:cNvGrpSpPr/>
            <p:nvPr/>
          </p:nvGrpSpPr>
          <p:grpSpPr>
            <a:xfrm>
              <a:off x="4175095" y="1384055"/>
              <a:ext cx="1153160" cy="454508"/>
              <a:chOff x="6408" y="1990"/>
              <a:chExt cx="2753" cy="1085"/>
            </a:xfrm>
          </p:grpSpPr>
          <p:sp>
            <p:nvSpPr>
              <p:cNvPr id="46" name="MH_Other_9"/>
              <p:cNvSpPr/>
              <p:nvPr>
                <p:custDataLst>
                  <p:tags r:id="rId3"/>
                </p:custDataLst>
              </p:nvPr>
            </p:nvSpPr>
            <p:spPr>
              <a:xfrm>
                <a:off x="6813" y="1991"/>
                <a:ext cx="2348" cy="1084"/>
              </a:xfrm>
              <a:prstGeom prst="rightArrow">
                <a:avLst>
                  <a:gd name="adj1" fmla="val 72581"/>
                  <a:gd name="adj2" fmla="val 46774"/>
                </a:avLst>
              </a:prstGeom>
              <a:solidFill>
                <a:srgbClr val="E30076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89858" tIns="44929" rIns="89858" bIns="44929" anchor="ctr"/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MH_Sub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6408" y="1990"/>
                <a:ext cx="1607" cy="1084"/>
              </a:xfrm>
              <a:prstGeom prst="rect">
                <a:avLst/>
              </a:prstGeom>
              <a:solidFill>
                <a:srgbClr val="0084C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normAutofit/>
              </a:bodyPr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" name="MH_Entry_1"/>
            <p:cNvSpPr/>
            <p:nvPr>
              <p:custDataLst>
                <p:tags r:id="rId5"/>
              </p:custDataLst>
            </p:nvPr>
          </p:nvSpPr>
          <p:spPr>
            <a:xfrm>
              <a:off x="5504149" y="1467820"/>
              <a:ext cx="4748216" cy="286975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1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kern="0" dirty="0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SIM</a:t>
              </a:r>
              <a:r>
                <a:rPr lang="zh-CN" altLang="en-US" sz="2400" b="1" kern="0" dirty="0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盾应运而生</a:t>
              </a:r>
              <a:endParaRPr lang="zh-CN" altLang="en-US" sz="2400" b="1" kern="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179666" y="3140405"/>
              <a:ext cx="1153160" cy="454509"/>
              <a:chOff x="6408" y="2742"/>
              <a:chExt cx="2753" cy="1085"/>
            </a:xfrm>
          </p:grpSpPr>
          <p:sp>
            <p:nvSpPr>
              <p:cNvPr id="25" name="MH_Other_1"/>
              <p:cNvSpPr/>
              <p:nvPr>
                <p:custDataLst>
                  <p:tags r:id="rId6"/>
                </p:custDataLst>
              </p:nvPr>
            </p:nvSpPr>
            <p:spPr>
              <a:xfrm flipV="1">
                <a:off x="8015" y="3075"/>
                <a:ext cx="160" cy="199"/>
              </a:xfrm>
              <a:prstGeom prst="rtTriangle">
                <a:avLst/>
              </a:prstGeom>
              <a:solidFill>
                <a:srgbClr val="0084C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89858" tIns="44929" rIns="89858" bIns="44929" anchor="ctr"/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MH_Other_9"/>
              <p:cNvSpPr/>
              <p:nvPr>
                <p:custDataLst>
                  <p:tags r:id="rId7"/>
                </p:custDataLst>
              </p:nvPr>
            </p:nvSpPr>
            <p:spPr>
              <a:xfrm>
                <a:off x="6813" y="2743"/>
                <a:ext cx="2348" cy="1084"/>
              </a:xfrm>
              <a:prstGeom prst="rightArrow">
                <a:avLst>
                  <a:gd name="adj1" fmla="val 72581"/>
                  <a:gd name="adj2" fmla="val 46774"/>
                </a:avLst>
              </a:prstGeom>
              <a:solidFill>
                <a:srgbClr val="E30076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89858" tIns="44929" rIns="89858" bIns="44929" anchor="ctr"/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MH_SubTitle_1"/>
              <p:cNvSpPr/>
              <p:nvPr>
                <p:custDataLst>
                  <p:tags r:id="rId8"/>
                </p:custDataLst>
              </p:nvPr>
            </p:nvSpPr>
            <p:spPr>
              <a:xfrm>
                <a:off x="6408" y="2742"/>
                <a:ext cx="1607" cy="1084"/>
              </a:xfrm>
              <a:prstGeom prst="rect">
                <a:avLst/>
              </a:prstGeom>
              <a:solidFill>
                <a:srgbClr val="0084C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normAutofit/>
              </a:bodyPr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" name="MH_Entry_1"/>
            <p:cNvSpPr/>
            <p:nvPr>
              <p:custDataLst>
                <p:tags r:id="rId9"/>
              </p:custDataLst>
            </p:nvPr>
          </p:nvSpPr>
          <p:spPr>
            <a:xfrm>
              <a:off x="5502468" y="3257693"/>
              <a:ext cx="2561058" cy="286975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CF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175"/>
              <a:r>
                <a:rPr lang="zh-CN" altLang="en-US" sz="2400" b="1" kern="0" dirty="0">
                  <a:solidFill>
                    <a:srgbClr val="E30076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应用场景及合作案例</a:t>
              </a:r>
              <a:endParaRPr lang="zh-CN" altLang="en-US" sz="2400" b="1" kern="0" dirty="0">
                <a:solidFill>
                  <a:srgbClr val="E3007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711" y="387123"/>
            <a:ext cx="2099065" cy="590232"/>
          </a:xfrm>
          <a:prstGeom prst="rect">
            <a:avLst/>
          </a:prstGeom>
        </p:spPr>
      </p:pic>
      <p:sp>
        <p:nvSpPr>
          <p:cNvPr id="19" name="MH_Other_9"/>
          <p:cNvSpPr/>
          <p:nvPr>
            <p:custDataLst>
              <p:tags r:id="rId11"/>
            </p:custDataLst>
          </p:nvPr>
        </p:nvSpPr>
        <p:spPr>
          <a:xfrm>
            <a:off x="5030125" y="3175936"/>
            <a:ext cx="1072116" cy="584405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E30076"/>
          </a:solidFill>
          <a:ln w="12700" cap="flat" cmpd="sng" algn="ctr">
            <a:noFill/>
            <a:prstDash val="solid"/>
          </a:ln>
          <a:effectLst/>
        </p:spPr>
        <p:txBody>
          <a:bodyPr lIns="89858" tIns="44929" rIns="89858" bIns="44929" anchor="ctr"/>
          <a:lstStyle/>
          <a:p>
            <a:pPr marL="0" marR="0" lvl="0" indent="0" algn="ctr" defTabSz="6381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SubTitle_1"/>
          <p:cNvSpPr/>
          <p:nvPr>
            <p:custDataLst>
              <p:tags r:id="rId12"/>
            </p:custDataLst>
          </p:nvPr>
        </p:nvSpPr>
        <p:spPr>
          <a:xfrm>
            <a:off x="4845199" y="3175397"/>
            <a:ext cx="733769" cy="584405"/>
          </a:xfrm>
          <a:prstGeom prst="rect">
            <a:avLst/>
          </a:prstGeom>
          <a:solidFill>
            <a:srgbClr val="0084CF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6381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13"/>
            </p:custDataLst>
          </p:nvPr>
        </p:nvSpPr>
        <p:spPr>
          <a:xfrm>
            <a:off x="6293980" y="3283201"/>
            <a:ext cx="5175957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 w="3175" cap="sq" cmpd="sng" algn="ctr">
            <a:noFill/>
            <a:prstDash val="solid"/>
            <a:beve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175"/>
            <a:r>
              <a:rPr lang="en-US" altLang="zh-CN" sz="2400" b="1" kern="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SIM</a:t>
            </a:r>
            <a:r>
              <a:rPr lang="zh-CN" altLang="en-US" sz="2400" b="1" kern="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盾产品介绍</a:t>
            </a:r>
            <a:endParaRPr lang="zh-CN" altLang="en-US" sz="2400" b="1" kern="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409625" y="394851"/>
            <a:ext cx="8476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盾应用场景一：手机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银行转账（</a:t>
            </a:r>
            <a:r>
              <a:rPr lang="en-US" altLang="zh-CN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端）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9" name="图示 48"/>
          <p:cNvGraphicFramePr/>
          <p:nvPr/>
        </p:nvGraphicFramePr>
        <p:xfrm>
          <a:off x="694008" y="2752229"/>
          <a:ext cx="7970058" cy="651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0" name="文本框 49"/>
          <p:cNvSpPr txBox="1">
            <a:spLocks noChangeArrowheads="1"/>
          </p:cNvSpPr>
          <p:nvPr/>
        </p:nvSpPr>
        <p:spPr bwMode="auto">
          <a:xfrm>
            <a:off x="524719" y="1142533"/>
            <a:ext cx="650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FF43AE"/>
                </a:solidFill>
              </a:rPr>
              <a:t>手机银行高安全工具</a:t>
            </a:r>
            <a:r>
              <a:rPr lang="en-US" altLang="zh-CN" sz="2000" dirty="0" smtClean="0">
                <a:solidFill>
                  <a:srgbClr val="FF43AE"/>
                </a:solidFill>
              </a:rPr>
              <a:t>——SIM</a:t>
            </a:r>
            <a:r>
              <a:rPr lang="zh-CN" altLang="en-US" sz="2000" dirty="0" smtClean="0">
                <a:solidFill>
                  <a:srgbClr val="FF43AE"/>
                </a:solidFill>
              </a:rPr>
              <a:t>盾转账</a:t>
            </a:r>
            <a:endParaRPr lang="zh-CN" altLang="en-US" sz="2000" dirty="0">
              <a:solidFill>
                <a:srgbClr val="FF43A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54929" y="1572341"/>
            <a:ext cx="1238537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手机卡内激活金融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证书，具有金融二代盾安全级别的身份认证工具。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手机银行转账时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只需在弹出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STK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界面中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盾签名口令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）即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完成转账，无需外置硬件，转账额度最高可达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万。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54929" y="220906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kumimoji="1" lang="en-US" altLang="zh-CN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</a:t>
            </a:r>
            <a:r>
              <a:rPr kumimoji="1" lang="zh-CN" altLang="en-US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盾</a:t>
            </a:r>
            <a:r>
              <a:rPr kumimoji="1" lang="en-US" altLang="zh-CN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kumimoji="1" lang="zh-CN" altLang="en-US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端转账演示：</a:t>
            </a:r>
            <a:endParaRPr kumimoji="1" lang="en-US" altLang="zh-CN" sz="2000" b="1" dirty="0">
              <a:solidFill>
                <a:srgbClr val="FF43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9314688" y="2968583"/>
            <a:ext cx="3595407" cy="4248142"/>
          </a:xfrm>
          <a:prstGeom prst="rect">
            <a:avLst/>
          </a:prstGeom>
        </p:spPr>
      </p:pic>
      <p:pic>
        <p:nvPicPr>
          <p:cNvPr id="24" name="中行转账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61960" y="3312368"/>
            <a:ext cx="1859320" cy="331236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3816740" y="3616325"/>
            <a:ext cx="1822991" cy="3316307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84238" y="3616325"/>
            <a:ext cx="1741887" cy="3316307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6748690" y="3616325"/>
            <a:ext cx="1833720" cy="3316306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</p:pic>
      <p:grpSp>
        <p:nvGrpSpPr>
          <p:cNvPr id="15" name="组合 14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16" name="MH_Other_2"/>
            <p:cNvSpPr/>
            <p:nvPr>
              <p:custDataLst>
                <p:tags r:id="rId13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11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409625" y="394851"/>
            <a:ext cx="8404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盾应用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场景一：网上银行转账（</a:t>
            </a:r>
            <a:r>
              <a:rPr lang="en-US" altLang="zh-CN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端）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36687" y="3184277"/>
            <a:ext cx="12322267" cy="3312368"/>
            <a:chOff x="393989" y="2288091"/>
            <a:chExt cx="12231002" cy="4640602"/>
          </a:xfrm>
        </p:grpSpPr>
        <p:pic>
          <p:nvPicPr>
            <p:cNvPr id="24" name="图片 23" descr="C:\Users\CMIC\AppData\Local\Temp\WeChat Files\ee77b8a499947aa987906e6ad95c262.png"/>
            <p:cNvPicPr/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93989" y="2288091"/>
              <a:ext cx="6051470" cy="46406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25" name="图片 24" descr="C:\Users\CMIC\AppData\Local\Temp\WeChat Files\65fbdf89668a05b61235b521480b777.png"/>
            <p:cNvPicPr/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73391" y="2288091"/>
              <a:ext cx="6051600" cy="464040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</p:grpSp>
      <p:graphicFrame>
        <p:nvGraphicFramePr>
          <p:cNvPr id="26" name="图示 25"/>
          <p:cNvGraphicFramePr/>
          <p:nvPr/>
        </p:nvGraphicFramePr>
        <p:xfrm>
          <a:off x="884237" y="1888133"/>
          <a:ext cx="11161713" cy="801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矩形 26"/>
          <p:cNvSpPr/>
          <p:nvPr/>
        </p:nvSpPr>
        <p:spPr>
          <a:xfrm>
            <a:off x="393482" y="1161210"/>
            <a:ext cx="316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kumimoji="1" lang="en-US" altLang="zh-CN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</a:t>
            </a:r>
            <a:r>
              <a:rPr kumimoji="1" lang="zh-CN" altLang="en-US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盾</a:t>
            </a:r>
            <a:r>
              <a:rPr kumimoji="1" lang="en-US" altLang="zh-CN" sz="2000" b="1" dirty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kumimoji="1" lang="zh-CN" altLang="en-US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端转账演示：</a:t>
            </a:r>
            <a:endParaRPr kumimoji="1" lang="en-US" altLang="zh-CN" sz="2000" b="1" dirty="0">
              <a:solidFill>
                <a:srgbClr val="FF43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12" name="MH_Other_2"/>
            <p:cNvSpPr/>
            <p:nvPr>
              <p:custDataLst>
                <p:tags r:id="rId8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12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22628" y="423925"/>
            <a:ext cx="834710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合作案例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：浦发、中行手机银行</a:t>
            </a:r>
            <a:r>
              <a:rPr lang="en-US" altLang="zh-CN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盾项目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43866" y="2904391"/>
            <a:ext cx="3685309" cy="1403794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28655" y="4435631"/>
            <a:ext cx="3685309" cy="1484950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5" name="Picture 2" descr="https://timgsa.baidu.com/timg?image&amp;quality=80&amp;size=b9999_10000&amp;sec=1527069586593&amp;di=45c65be587e1421db067999ad974fb9a&amp;imgtype=0&amp;src=http%3A%2F%2Fepaper.hldnews.com%2Fpaperdata%2Fhldwb%2F20160503%2Fwb08b503c_7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78230" y="2926116"/>
            <a:ext cx="1924132" cy="7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1" y="4536954"/>
            <a:ext cx="1905266" cy="75258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038066" y="3636382"/>
            <a:ext cx="352744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盾后，日最大转账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额度</a:t>
            </a:r>
            <a:r>
              <a:rPr lang="zh-CN" altLang="en-US" sz="14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由</a:t>
            </a:r>
            <a:r>
              <a:rPr lang="en-US" altLang="zh-CN" sz="14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20</a:t>
            </a:r>
            <a:r>
              <a:rPr lang="zh-CN" altLang="en-US" sz="14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万升至</a:t>
            </a:r>
            <a:r>
              <a:rPr lang="en-US" altLang="zh-CN" sz="14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500</a:t>
            </a:r>
            <a:r>
              <a:rPr lang="zh-CN" altLang="en-US" sz="14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万</a:t>
            </a:r>
            <a:r>
              <a:rPr lang="zh-CN" altLang="en-US" sz="1400" b="1" dirty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400" b="1" dirty="0" smtClean="0">
              <a:solidFill>
                <a:srgbClr val="FF43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38066" y="5256200"/>
            <a:ext cx="352744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盾后，日最大转账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额度</a:t>
            </a:r>
            <a:r>
              <a:rPr lang="zh-CN" altLang="en-US" sz="14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由</a:t>
            </a:r>
            <a:r>
              <a:rPr lang="en-US" altLang="zh-CN" sz="14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sz="14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万升至</a:t>
            </a:r>
            <a:r>
              <a:rPr lang="en-US" altLang="zh-CN" sz="14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500</a:t>
            </a:r>
            <a:r>
              <a:rPr lang="zh-CN" altLang="en-US" sz="14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万。</a:t>
            </a:r>
            <a:endParaRPr lang="en-US" altLang="zh-CN" sz="1400" b="1" dirty="0" smtClean="0">
              <a:solidFill>
                <a:srgbClr val="FF43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271" y="2413050"/>
            <a:ext cx="2918514" cy="39604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551" y="2413050"/>
            <a:ext cx="2946457" cy="3960440"/>
          </a:xfrm>
          <a:prstGeom prst="rect">
            <a:avLst/>
          </a:prstGeom>
        </p:spPr>
      </p:pic>
      <p:sp>
        <p:nvSpPr>
          <p:cNvPr id="41" name="文本框 40"/>
          <p:cNvSpPr txBox="1">
            <a:spLocks noChangeArrowheads="1"/>
          </p:cNvSpPr>
          <p:nvPr/>
        </p:nvSpPr>
        <p:spPr bwMode="auto">
          <a:xfrm>
            <a:off x="514371" y="1168053"/>
            <a:ext cx="800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FF43AE"/>
                </a:solidFill>
              </a:rPr>
              <a:t>转账</a:t>
            </a:r>
            <a:r>
              <a:rPr lang="zh-CN" altLang="en-US" sz="2000" dirty="0" smtClean="0">
                <a:solidFill>
                  <a:srgbClr val="FF43AE"/>
                </a:solidFill>
              </a:rPr>
              <a:t>身份认证应用案例</a:t>
            </a:r>
            <a:r>
              <a:rPr lang="en-US" altLang="zh-CN" sz="2000" dirty="0" smtClean="0">
                <a:solidFill>
                  <a:srgbClr val="FF43AE"/>
                </a:solidFill>
              </a:rPr>
              <a:t>——</a:t>
            </a:r>
            <a:r>
              <a:rPr lang="zh-CN" altLang="en-US" sz="2000" dirty="0" smtClean="0">
                <a:solidFill>
                  <a:srgbClr val="FF43AE"/>
                </a:solidFill>
              </a:rPr>
              <a:t>浦发、中行手机银行</a:t>
            </a:r>
            <a:r>
              <a:rPr lang="en-US" altLang="zh-CN" sz="2000" dirty="0" smtClean="0">
                <a:solidFill>
                  <a:srgbClr val="FF43AE"/>
                </a:solidFill>
              </a:rPr>
              <a:t>SIM</a:t>
            </a:r>
            <a:r>
              <a:rPr lang="zh-CN" altLang="en-US" sz="2000" dirty="0" smtClean="0">
                <a:solidFill>
                  <a:srgbClr val="FF43AE"/>
                </a:solidFill>
              </a:rPr>
              <a:t>盾案例</a:t>
            </a:r>
            <a:endParaRPr lang="zh-CN" altLang="en-US" sz="2000" dirty="0">
              <a:solidFill>
                <a:srgbClr val="FF43A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3246" y="1576431"/>
            <a:ext cx="12036809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浦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发、中行通过</a:t>
            </a:r>
            <a:r>
              <a:rPr lang="en-US" altLang="zh-CN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盾实现手机银行转账操作中的证书签名，无需外置硬件，实现金融二代盾的安全级别，</a:t>
            </a:r>
            <a:r>
              <a:rPr lang="zh-CN" altLang="en-US" sz="1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</a:t>
            </a:r>
            <a:r>
              <a:rPr lang="zh-CN" altLang="en-US" sz="1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、便捷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7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18" name="MH_Other_2"/>
            <p:cNvSpPr/>
            <p:nvPr>
              <p:custDataLst>
                <p:tags r:id="rId5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13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409626" y="394851"/>
            <a:ext cx="573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盾应用场景二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：安全登录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1" name="图片 32"/>
          <p:cNvPicPr>
            <a:picLocks noChangeAspect="1"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254750" y="2794598"/>
            <a:ext cx="4256073" cy="31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矩形 31"/>
          <p:cNvSpPr/>
          <p:nvPr/>
        </p:nvSpPr>
        <p:spPr>
          <a:xfrm>
            <a:off x="3302801" y="3501958"/>
            <a:ext cx="784940" cy="83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41" y="2995688"/>
            <a:ext cx="3390400" cy="199050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88116" y="3008452"/>
            <a:ext cx="3401057" cy="1977739"/>
            <a:chOff x="310013" y="3008452"/>
            <a:chExt cx="3401057" cy="1977739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013" y="3008452"/>
              <a:ext cx="3401057" cy="1977739"/>
            </a:xfrm>
            <a:prstGeom prst="rect">
              <a:avLst/>
            </a:prstGeom>
          </p:spPr>
        </p:pic>
        <p:sp>
          <p:nvSpPr>
            <p:cNvPr id="40" name="矩形 37"/>
            <p:cNvSpPr>
              <a:spLocks noChangeArrowheads="1"/>
            </p:cNvSpPr>
            <p:nvPr/>
          </p:nvSpPr>
          <p:spPr bwMode="auto">
            <a:xfrm>
              <a:off x="2200975" y="4095443"/>
              <a:ext cx="628000" cy="9999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anchor="ctr"/>
            <a:lstStyle/>
            <a:p>
              <a:r>
                <a:rPr lang="en-US" altLang="zh-CN" sz="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139</a:t>
              </a:r>
              <a:r>
                <a:rPr lang="zh-CN" altLang="en-US" sz="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**** </a:t>
              </a:r>
              <a:r>
                <a:rPr lang="en-US" altLang="zh-CN" sz="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0000</a:t>
              </a:r>
              <a:endParaRPr lang="zh-CN" altLang="en-US" sz="5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7078" y="4165527"/>
            <a:ext cx="322508" cy="45889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矩形 41"/>
          <p:cNvSpPr/>
          <p:nvPr/>
        </p:nvSpPr>
        <p:spPr>
          <a:xfrm>
            <a:off x="550275" y="2362571"/>
            <a:ext cx="31650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kumimoji="1" lang="en-US" altLang="zh-CN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</a:t>
            </a:r>
            <a:r>
              <a:rPr kumimoji="1" lang="zh-CN" altLang="en-US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盾</a:t>
            </a:r>
            <a:r>
              <a:rPr kumimoji="1" lang="en-US" altLang="zh-CN" sz="2000" b="1" dirty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kumimoji="1" lang="zh-CN" altLang="en-US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登录演示：</a:t>
            </a:r>
            <a:endParaRPr kumimoji="1" lang="en-US" altLang="zh-CN" sz="2000" b="1" dirty="0">
              <a:solidFill>
                <a:srgbClr val="FF43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524719" y="1156592"/>
            <a:ext cx="650265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FF43AE"/>
                </a:solidFill>
              </a:rPr>
              <a:t>系统安全登录方式</a:t>
            </a:r>
            <a:r>
              <a:rPr lang="en-US" altLang="zh-CN" sz="2000" dirty="0" smtClean="0">
                <a:solidFill>
                  <a:srgbClr val="FF43AE"/>
                </a:solidFill>
              </a:rPr>
              <a:t>——SIM</a:t>
            </a:r>
            <a:r>
              <a:rPr lang="zh-CN" altLang="en-US" sz="2000" dirty="0" smtClean="0">
                <a:solidFill>
                  <a:srgbClr val="FF43AE"/>
                </a:solidFill>
              </a:rPr>
              <a:t>盾</a:t>
            </a:r>
            <a:r>
              <a:rPr lang="en-US" altLang="zh-CN" sz="2000" dirty="0" smtClean="0">
                <a:solidFill>
                  <a:srgbClr val="FF43AE"/>
                </a:solidFill>
              </a:rPr>
              <a:t>web</a:t>
            </a:r>
            <a:r>
              <a:rPr lang="zh-CN" altLang="en-US" sz="2000" dirty="0" smtClean="0">
                <a:solidFill>
                  <a:srgbClr val="FF43AE"/>
                </a:solidFill>
              </a:rPr>
              <a:t>登录</a:t>
            </a:r>
            <a:endParaRPr lang="zh-CN" altLang="en-US" sz="2000" dirty="0">
              <a:solidFill>
                <a:srgbClr val="FF43A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43953" y="1572341"/>
            <a:ext cx="11401997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用户在安全登录时，只需输入手机号，手机上即弹出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盾的登录界面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，输入口令（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）即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登录。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该登录方式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解决用户账号、密码记忆负担重的痛点，提供一种安全、可靠、便捷的登录方案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也可结合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VPN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远程登录。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792070" y="5943340"/>
            <a:ext cx="1555006" cy="8413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防止短信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被截获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防止木马盗用</a:t>
            </a:r>
            <a:endParaRPr lang="zh-CN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不改变校验权责主体</a:t>
            </a:r>
            <a:endParaRPr lang="zh-CN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944595" y="5943339"/>
            <a:ext cx="1418104" cy="8413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安全短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验应用广泛</a:t>
            </a:r>
            <a:endParaRPr lang="en-US" altLang="zh-CN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支持安卓</a:t>
            </a:r>
            <a:r>
              <a: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/IOS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系统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389738" y="5943340"/>
            <a:ext cx="402331" cy="83441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lvl="0" algn="ctr"/>
            <a:r>
              <a:rPr kumimoji="0" lang="zh-CN" altLang="en-US" sz="1200" b="1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高安全性</a:t>
            </a:r>
            <a:endParaRPr kumimoji="0" lang="zh-CN" altLang="en-US" sz="1200" b="1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 flipH="1">
            <a:off x="8503269" y="5943340"/>
            <a:ext cx="446537" cy="84133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大普适性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69609" y="4537129"/>
            <a:ext cx="2339686" cy="2695521"/>
            <a:chOff x="2991506" y="4537129"/>
            <a:chExt cx="2410060" cy="2695521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 flipH="1">
              <a:off x="2991506" y="4537129"/>
              <a:ext cx="2410060" cy="269552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4884" y="4768453"/>
              <a:ext cx="1224136" cy="2078719"/>
            </a:xfrm>
            <a:prstGeom prst="rect">
              <a:avLst/>
            </a:prstGeom>
          </p:spPr>
        </p:pic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72473" y="2891640"/>
            <a:ext cx="5161881" cy="2805253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6213351" y="2381714"/>
            <a:ext cx="2370962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kumimoji="1" lang="zh-CN" altLang="en-US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方案图示：</a:t>
            </a:r>
            <a:endParaRPr kumimoji="1" lang="en-US" altLang="zh-CN" sz="2000" b="1" dirty="0">
              <a:solidFill>
                <a:srgbClr val="FF43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953745" y="5943339"/>
            <a:ext cx="1412657" cy="841337"/>
          </a:xfrm>
          <a:prstGeom prst="rect">
            <a:avLst/>
          </a:prstGeom>
          <a:solidFill>
            <a:srgbClr val="11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不改变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原校验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流程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pPr lvl="0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适用于</a:t>
            </a:r>
            <a:r>
              <a: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PC/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手机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端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pPr lvl="0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2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系统改造成本极低</a:t>
            </a:r>
            <a:endParaRPr kumimoji="0" lang="zh-CN" altLang="en-US" sz="120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76" name="矩形 75"/>
          <p:cNvSpPr/>
          <p:nvPr/>
        </p:nvSpPr>
        <p:spPr>
          <a:xfrm flipH="1">
            <a:off x="10506371" y="5950198"/>
            <a:ext cx="447374" cy="83447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lvl="0"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低成本性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54" name="MH_Other_2"/>
            <p:cNvSpPr/>
            <p:nvPr>
              <p:custDataLst>
                <p:tags r:id="rId8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14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22628" y="423925"/>
            <a:ext cx="61198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合作案例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二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139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邮箱合作项目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文本框 36"/>
          <p:cNvSpPr txBox="1">
            <a:spLocks noChangeArrowheads="1"/>
          </p:cNvSpPr>
          <p:nvPr/>
        </p:nvSpPr>
        <p:spPr bwMode="auto">
          <a:xfrm>
            <a:off x="514371" y="1168053"/>
            <a:ext cx="641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2000" dirty="0" smtClean="0">
                <a:solidFill>
                  <a:srgbClr val="FF43AE"/>
                </a:solidFill>
              </a:rPr>
              <a:t>web</a:t>
            </a:r>
            <a:r>
              <a:rPr lang="zh-CN" altLang="en-US" sz="2000" dirty="0" smtClean="0">
                <a:solidFill>
                  <a:srgbClr val="FF43AE"/>
                </a:solidFill>
              </a:rPr>
              <a:t>登录应用案例</a:t>
            </a:r>
            <a:r>
              <a:rPr lang="en-US" altLang="zh-CN" sz="2000" dirty="0" smtClean="0">
                <a:solidFill>
                  <a:srgbClr val="FF43AE"/>
                </a:solidFill>
              </a:rPr>
              <a:t>——139</a:t>
            </a:r>
            <a:r>
              <a:rPr lang="zh-CN" altLang="en-US" sz="2000" dirty="0" smtClean="0">
                <a:solidFill>
                  <a:srgbClr val="FF43AE"/>
                </a:solidFill>
              </a:rPr>
              <a:t>邮箱</a:t>
            </a:r>
            <a:r>
              <a:rPr lang="en-US" altLang="zh-CN" sz="2000" dirty="0" smtClean="0">
                <a:solidFill>
                  <a:srgbClr val="FF43AE"/>
                </a:solidFill>
              </a:rPr>
              <a:t>SIM</a:t>
            </a:r>
            <a:r>
              <a:rPr lang="zh-CN" altLang="en-US" sz="2000" dirty="0" smtClean="0">
                <a:solidFill>
                  <a:srgbClr val="FF43AE"/>
                </a:solidFill>
              </a:rPr>
              <a:t>盾登录案例</a:t>
            </a:r>
            <a:endParaRPr lang="zh-CN" altLang="en-US" sz="2000" dirty="0">
              <a:solidFill>
                <a:srgbClr val="FF43AE"/>
              </a:solidFill>
            </a:endParaRPr>
          </a:p>
        </p:txBody>
      </p:sp>
      <p:pic>
        <p:nvPicPr>
          <p:cNvPr id="79" name="图片 32"/>
          <p:cNvPicPr>
            <a:picLocks noChangeAspect="1"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1028775" y="3918259"/>
            <a:ext cx="3924804" cy="286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066" y="3996404"/>
            <a:ext cx="2770508" cy="2362362"/>
          </a:xfrm>
          <a:prstGeom prst="rect">
            <a:avLst/>
          </a:prstGeom>
          <a:ln>
            <a:solidFill>
              <a:srgbClr val="0084CF"/>
            </a:solidFill>
          </a:ln>
        </p:spPr>
      </p:pic>
      <p:sp>
        <p:nvSpPr>
          <p:cNvPr id="36" name="文本框 35"/>
          <p:cNvSpPr txBox="1"/>
          <p:nvPr/>
        </p:nvSpPr>
        <p:spPr>
          <a:xfrm rot="10800000" flipV="1">
            <a:off x="1676847" y="3083669"/>
            <a:ext cx="276042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、选择“手机登录”方式，输入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手机号码，点击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“登录”</a:t>
            </a:r>
            <a:endParaRPr kumimoji="1"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 rot="10800000" flipV="1">
            <a:off x="5207814" y="3077971"/>
            <a:ext cx="287516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STK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弹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盾登录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请求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，输入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PIN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码，完成认证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 rot="10800000" flipV="1">
            <a:off x="8912087" y="3091463"/>
            <a:ext cx="245182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、系统收到手机确认信息，登录验证成功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35" y="3918259"/>
            <a:ext cx="1535675" cy="287558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823" y="4074550"/>
            <a:ext cx="3135778" cy="1701897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513246" y="1576431"/>
            <a:ext cx="12036809" cy="79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en-US" altLang="zh-CN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盾</a:t>
            </a:r>
            <a:r>
              <a:rPr lang="en-US" altLang="zh-CN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登录已在</a:t>
            </a:r>
            <a:r>
              <a:rPr lang="en-US" altLang="zh-CN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邮箱正式上线，用户可通过手机端的</a:t>
            </a:r>
            <a:r>
              <a:rPr lang="en-US" altLang="zh-CN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盾的登录界面，实现</a:t>
            </a:r>
            <a:r>
              <a:rPr lang="zh-CN" altLang="en-US" sz="1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1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便捷的</a:t>
            </a:r>
            <a:r>
              <a:rPr lang="en-US" altLang="zh-CN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登录。</a:t>
            </a:r>
            <a:endParaRPr lang="en-US" altLang="zh-CN" sz="17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7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>
            <a:spLocks noChangeArrowheads="1"/>
          </p:cNvSpPr>
          <p:nvPr/>
        </p:nvSpPr>
        <p:spPr bwMode="auto">
          <a:xfrm>
            <a:off x="514371" y="2374159"/>
            <a:ext cx="3034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2000" dirty="0" smtClean="0">
                <a:solidFill>
                  <a:srgbClr val="FF43AE"/>
                </a:solidFill>
              </a:rPr>
              <a:t>SIM</a:t>
            </a:r>
            <a:r>
              <a:rPr lang="zh-CN" altLang="en-US" sz="2000" dirty="0">
                <a:solidFill>
                  <a:srgbClr val="FF43AE"/>
                </a:solidFill>
              </a:rPr>
              <a:t>盾</a:t>
            </a:r>
            <a:r>
              <a:rPr lang="en-US" altLang="zh-CN" sz="2000" dirty="0">
                <a:solidFill>
                  <a:srgbClr val="FF43AE"/>
                </a:solidFill>
              </a:rPr>
              <a:t>web</a:t>
            </a:r>
            <a:r>
              <a:rPr lang="zh-CN" altLang="en-US" sz="2000" dirty="0">
                <a:solidFill>
                  <a:srgbClr val="FF43AE"/>
                </a:solidFill>
              </a:rPr>
              <a:t>登录流程：</a:t>
            </a:r>
            <a:endParaRPr lang="zh-CN" altLang="en-US" sz="2000" dirty="0">
              <a:solidFill>
                <a:srgbClr val="FF43A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385" y="4074550"/>
            <a:ext cx="1385094" cy="242209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088553" y="5069573"/>
            <a:ext cx="436124" cy="21602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7879565" y="5069573"/>
            <a:ext cx="436124" cy="21602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28" name="MH_Other_2"/>
            <p:cNvSpPr/>
            <p:nvPr>
              <p:custDataLst>
                <p:tags r:id="rId6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15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743545" y="880021"/>
            <a:ext cx="117345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中移互联网公司前身是中国移动于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月设立的互联网基地，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日正式独立运作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承接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集团战略，基于大网资源能力优势，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牢牢把握“通信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互联网”发展主线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，对传统通信进行了号码、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卡、通信业务的迭代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升级；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牢牢把握互联网特色业务引领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者的定位，形成了邮箱、云盘、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5GLife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等互联网特色业务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6767" y="3112269"/>
            <a:ext cx="10891158" cy="4097037"/>
          </a:xfrm>
          <a:prstGeom prst="roundRect">
            <a:avLst>
              <a:gd name="adj" fmla="val 54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1" name="组合 10"/>
          <p:cNvGrpSpPr/>
          <p:nvPr/>
        </p:nvGrpSpPr>
        <p:grpSpPr>
          <a:xfrm>
            <a:off x="449914" y="267359"/>
            <a:ext cx="639567" cy="873225"/>
            <a:chOff x="449914" y="267359"/>
            <a:chExt cx="639567" cy="873225"/>
          </a:xfrm>
        </p:grpSpPr>
        <p:grpSp>
          <p:nvGrpSpPr>
            <p:cNvPr id="12" name="组合 11"/>
            <p:cNvGrpSpPr/>
            <p:nvPr/>
          </p:nvGrpSpPr>
          <p:grpSpPr>
            <a:xfrm>
              <a:off x="449914" y="267359"/>
              <a:ext cx="639567" cy="873225"/>
              <a:chOff x="3190907" y="665497"/>
              <a:chExt cx="4477509" cy="6113315"/>
            </a:xfrm>
          </p:grpSpPr>
          <p:sp>
            <p:nvSpPr>
              <p:cNvPr id="14" name="MH_Other_2"/>
              <p:cNvSpPr/>
              <p:nvPr>
                <p:custDataLst>
                  <p:tags r:id="rId2"/>
                </p:custDataLst>
              </p:nvPr>
            </p:nvSpPr>
            <p:spPr>
              <a:xfrm>
                <a:off x="3190907" y="1436234"/>
                <a:ext cx="2852634" cy="2852635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2400" dirty="0" err="1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 rot="2528905">
                <a:off x="4428054" y="665497"/>
                <a:ext cx="3240362" cy="6113315"/>
              </a:xfrm>
              <a:prstGeom prst="ellipse">
                <a:avLst/>
              </a:prstGeom>
              <a:noFill/>
              <a:ln w="412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21594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225" y="445788"/>
              <a:ext cx="288848" cy="303661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1322627" y="433250"/>
            <a:ext cx="66909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公司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介绍：中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移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互联网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858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409625" y="394851"/>
            <a:ext cx="5379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盾应用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场景三：电子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审批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59081" y="3040261"/>
            <a:ext cx="2123539" cy="388139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8" name="TextBox 51"/>
          <p:cNvSpPr txBox="1"/>
          <p:nvPr/>
        </p:nvSpPr>
        <p:spPr>
          <a:xfrm>
            <a:off x="596727" y="2688600"/>
            <a:ext cx="1749699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出差流程审批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21921" y="1633206"/>
            <a:ext cx="12100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盾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的签名能力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，赋能政务系统实现电子流程审批，降低运营成本，提升审批效率，实现在线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全审批流程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，助力电子化办公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>
            <a:spLocks noChangeArrowheads="1"/>
          </p:cNvSpPr>
          <p:nvPr/>
        </p:nvSpPr>
        <p:spPr bwMode="auto">
          <a:xfrm>
            <a:off x="521921" y="1190353"/>
            <a:ext cx="403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FF43AE"/>
                </a:solidFill>
              </a:rPr>
              <a:t>电子审批</a:t>
            </a:r>
            <a:r>
              <a:rPr lang="en-US" altLang="zh-CN" sz="2000" dirty="0" smtClean="0">
                <a:solidFill>
                  <a:srgbClr val="FF43AE"/>
                </a:solidFill>
              </a:rPr>
              <a:t>——</a:t>
            </a:r>
            <a:r>
              <a:rPr lang="zh-CN" altLang="en-US" sz="2000" dirty="0" smtClean="0">
                <a:solidFill>
                  <a:srgbClr val="FF43AE"/>
                </a:solidFill>
              </a:rPr>
              <a:t>助力电子化办公</a:t>
            </a:r>
            <a:endParaRPr lang="zh-CN" altLang="en-US" sz="2000" dirty="0">
              <a:solidFill>
                <a:srgbClr val="FF43AE"/>
              </a:solidFill>
            </a:endParaRPr>
          </a:p>
        </p:txBody>
      </p:sp>
      <p:sp>
        <p:nvSpPr>
          <p:cNvPr id="83" name="文本框 82"/>
          <p:cNvSpPr txBox="1">
            <a:spLocks noChangeArrowheads="1"/>
          </p:cNvSpPr>
          <p:nvPr/>
        </p:nvSpPr>
        <p:spPr bwMode="auto">
          <a:xfrm>
            <a:off x="521921" y="2156217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FF43AE"/>
                </a:solidFill>
              </a:rPr>
              <a:t>应用场景：</a:t>
            </a:r>
            <a:endParaRPr lang="zh-CN" altLang="en-US" sz="2000" dirty="0">
              <a:solidFill>
                <a:srgbClr val="FF43AE"/>
              </a:solidFill>
            </a:endParaRPr>
          </a:p>
        </p:txBody>
      </p:sp>
      <p:pic>
        <p:nvPicPr>
          <p:cNvPr id="23" name="图片 2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007" y="3040261"/>
            <a:ext cx="6552728" cy="386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51"/>
          <p:cNvSpPr txBox="1"/>
          <p:nvPr/>
        </p:nvSpPr>
        <p:spPr>
          <a:xfrm>
            <a:off x="5349255" y="2680221"/>
            <a:ext cx="201622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订单采购流程审批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6668" y="3040261"/>
            <a:ext cx="2523387" cy="38750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51"/>
          <p:cNvSpPr txBox="1"/>
          <p:nvPr/>
        </p:nvSpPr>
        <p:spPr>
          <a:xfrm>
            <a:off x="10368308" y="2680221"/>
            <a:ext cx="1749699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流程审批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18" name="MH_Other_2"/>
            <p:cNvSpPr/>
            <p:nvPr>
              <p:custDataLst>
                <p:tags r:id="rId4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16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22628" y="423925"/>
            <a:ext cx="763613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合作案例三：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</a:rPr>
              <a:t>中移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</a:rPr>
              <a:t>互联网</a:t>
            </a:r>
            <a:r>
              <a:rPr lang="en-US" altLang="zh-CN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</a:rPr>
              <a:t>OA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</a:rPr>
              <a:t>系统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4032" y="2770631"/>
            <a:ext cx="353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kumimoji="1" lang="en-US" altLang="zh-CN" sz="2000" b="1" dirty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</a:t>
            </a:r>
            <a:r>
              <a:rPr kumimoji="1" lang="zh-CN" altLang="en-US" sz="2000" b="1" dirty="0" smtClean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盾审批</a:t>
            </a:r>
            <a:r>
              <a:rPr kumimoji="1" lang="zh-CN" altLang="en-US" sz="2000" b="1" dirty="0">
                <a:solidFill>
                  <a:srgbClr val="FF43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操作演示：</a:t>
            </a:r>
            <a:endParaRPr kumimoji="1" lang="en-US" altLang="zh-CN" sz="2000" b="1" dirty="0">
              <a:solidFill>
                <a:srgbClr val="FF43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524718" y="1167980"/>
            <a:ext cx="661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FF43AE"/>
                </a:solidFill>
              </a:rPr>
              <a:t>电子审批应用案例</a:t>
            </a:r>
            <a:r>
              <a:rPr lang="en-US" altLang="zh-CN" sz="2000" dirty="0" smtClean="0">
                <a:solidFill>
                  <a:srgbClr val="FF43AE"/>
                </a:solidFill>
              </a:rPr>
              <a:t>——</a:t>
            </a:r>
            <a:r>
              <a:rPr lang="zh-CN" altLang="en-US" sz="2000" dirty="0" smtClean="0">
                <a:solidFill>
                  <a:srgbClr val="FF43AE"/>
                </a:solidFill>
              </a:rPr>
              <a:t>中移</a:t>
            </a:r>
            <a:r>
              <a:rPr lang="zh-CN" altLang="en-US" sz="2000" dirty="0" smtClean="0">
                <a:solidFill>
                  <a:srgbClr val="FF43AE"/>
                </a:solidFill>
              </a:rPr>
              <a:t>互联网</a:t>
            </a:r>
            <a:r>
              <a:rPr lang="en-US" altLang="zh-CN" sz="2000" dirty="0" smtClean="0">
                <a:solidFill>
                  <a:srgbClr val="FF43AE"/>
                </a:solidFill>
              </a:rPr>
              <a:t>OA</a:t>
            </a:r>
            <a:r>
              <a:rPr lang="zh-CN" altLang="en-US" sz="2000" dirty="0" smtClean="0">
                <a:solidFill>
                  <a:srgbClr val="FF43AE"/>
                </a:solidFill>
              </a:rPr>
              <a:t>系统</a:t>
            </a:r>
            <a:endParaRPr lang="zh-CN" altLang="en-US" sz="2000" dirty="0">
              <a:solidFill>
                <a:srgbClr val="FF43AE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39493" y="3242428"/>
            <a:ext cx="15713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295428" y="3184277"/>
            <a:ext cx="2523842" cy="41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盾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审批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093671" y="3217400"/>
            <a:ext cx="2972991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生成相应单据，推送后台系统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356780" y="3202243"/>
            <a:ext cx="229673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盾进行签名确认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85254" y="1614028"/>
            <a:ext cx="1153275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中移互联网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公司多项具体工作采用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电子审批流程，线上通过</a:t>
            </a:r>
            <a:r>
              <a:rPr lang="en-US" altLang="zh-CN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盾进行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申请及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审批，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提升流程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审批效率，提升审批安全性，实现审批全流程电子化。</a:t>
            </a:r>
            <a:endParaRPr lang="en-US" altLang="zh-CN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39755" y="3567964"/>
            <a:ext cx="11966284" cy="3403135"/>
            <a:chOff x="338029" y="3034327"/>
            <a:chExt cx="12389464" cy="3523485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8029" y="3034327"/>
              <a:ext cx="1693788" cy="352348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9075" y="3038597"/>
              <a:ext cx="1744048" cy="3519215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7670" y="3203664"/>
              <a:ext cx="3759823" cy="2200120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612" y="3203664"/>
              <a:ext cx="3735945" cy="2200120"/>
            </a:xfrm>
            <a:prstGeom prst="rect">
              <a:avLst/>
            </a:prstGeom>
          </p:spPr>
        </p:pic>
        <p:sp>
          <p:nvSpPr>
            <p:cNvPr id="47" name="右箭头 46"/>
            <p:cNvSpPr/>
            <p:nvPr/>
          </p:nvSpPr>
          <p:spPr>
            <a:xfrm>
              <a:off x="2091305" y="4280308"/>
              <a:ext cx="428625" cy="2143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右箭头 47"/>
            <p:cNvSpPr/>
            <p:nvPr/>
          </p:nvSpPr>
          <p:spPr>
            <a:xfrm>
              <a:off x="4310747" y="4280309"/>
              <a:ext cx="428625" cy="2143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右箭头 51"/>
            <p:cNvSpPr/>
            <p:nvPr/>
          </p:nvSpPr>
          <p:spPr>
            <a:xfrm>
              <a:off x="8511421" y="4303724"/>
              <a:ext cx="428625" cy="2143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23" name="MH_Other_2"/>
            <p:cNvSpPr/>
            <p:nvPr>
              <p:custDataLst>
                <p:tags r:id="rId5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17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409624" y="394851"/>
            <a:ext cx="9211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盾应用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场景四：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盾的</a:t>
            </a: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签电子签名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514420" y="2942935"/>
            <a:ext cx="2075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2000" dirty="0" smtClean="0">
                <a:solidFill>
                  <a:srgbClr val="FF43AE"/>
                </a:solidFill>
              </a:rPr>
              <a:t>SIM</a:t>
            </a:r>
            <a:r>
              <a:rPr lang="zh-CN" altLang="en-US" sz="2000" dirty="0" smtClean="0">
                <a:solidFill>
                  <a:srgbClr val="FF43AE"/>
                </a:solidFill>
              </a:rPr>
              <a:t>签功能：</a:t>
            </a:r>
            <a:endParaRPr lang="zh-CN" altLang="en-US" sz="2000" dirty="0">
              <a:solidFill>
                <a:srgbClr val="FF43AE"/>
              </a:solidFill>
            </a:endParaRPr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514420" y="1411601"/>
            <a:ext cx="1189161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2000" dirty="0" smtClean="0">
                <a:solidFill>
                  <a:srgbClr val="FF43AE"/>
                </a:solidFill>
              </a:rPr>
              <a:t>SIM</a:t>
            </a:r>
            <a:r>
              <a:rPr lang="zh-CN" altLang="en-US" sz="2000" dirty="0" smtClean="0">
                <a:solidFill>
                  <a:srgbClr val="FF43AE"/>
                </a:solidFill>
              </a:rPr>
              <a:t>签电子签名</a:t>
            </a:r>
            <a:r>
              <a:rPr lang="en-US" altLang="zh-CN" sz="2000" dirty="0" smtClean="0">
                <a:solidFill>
                  <a:srgbClr val="FF43AE"/>
                </a:solidFill>
              </a:rPr>
              <a:t>——</a:t>
            </a:r>
            <a:r>
              <a:rPr lang="zh-CN" altLang="en-US" sz="2000" dirty="0" smtClean="0">
                <a:solidFill>
                  <a:srgbClr val="FF43AE"/>
                </a:solidFill>
              </a:rPr>
              <a:t>合法移动电子签名：</a:t>
            </a:r>
            <a:endParaRPr lang="zh-CN" altLang="en-US" sz="2000" dirty="0" smtClean="0">
              <a:solidFill>
                <a:srgbClr val="FF43AE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chemeClr val="bg1"/>
                </a:solidFill>
              </a:rPr>
              <a:t>基于</a:t>
            </a:r>
            <a:r>
              <a:rPr lang="en-US" altLang="zh-CN" b="0" dirty="0" smtClean="0">
                <a:solidFill>
                  <a:schemeClr val="bg1"/>
                </a:solidFill>
              </a:rPr>
              <a:t>SIM</a:t>
            </a:r>
            <a:r>
              <a:rPr lang="zh-CN" altLang="en-US" b="0" dirty="0" smtClean="0">
                <a:solidFill>
                  <a:schemeClr val="bg1"/>
                </a:solidFill>
              </a:rPr>
              <a:t>盾能力打造</a:t>
            </a:r>
            <a:r>
              <a:rPr lang="en-US" altLang="zh-CN" b="0" dirty="0" smtClean="0">
                <a:solidFill>
                  <a:schemeClr val="bg1"/>
                </a:solidFill>
              </a:rPr>
              <a:t>SIM</a:t>
            </a:r>
            <a:r>
              <a:rPr lang="zh-CN" altLang="en-US" b="0" dirty="0" smtClean="0">
                <a:solidFill>
                  <a:schemeClr val="bg1"/>
                </a:solidFill>
              </a:rPr>
              <a:t>签平台，提供全流程电子签名服务，赋能于政务、金融系统，可运用于政务、物流、税务等领域，为其提供电子签名</a:t>
            </a:r>
            <a:r>
              <a:rPr lang="en-US" altLang="zh-CN" b="0" dirty="0" smtClean="0">
                <a:solidFill>
                  <a:schemeClr val="bg1"/>
                </a:solidFill>
              </a:rPr>
              <a:t>/</a:t>
            </a:r>
            <a:r>
              <a:rPr lang="zh-CN" altLang="en-US" b="0" dirty="0" smtClean="0">
                <a:solidFill>
                  <a:schemeClr val="bg1"/>
                </a:solidFill>
              </a:rPr>
              <a:t>签章、电子合同的能力。</a:t>
            </a:r>
            <a:endParaRPr lang="en-US" altLang="zh-CN" b="0" dirty="0" smtClean="0">
              <a:solidFill>
                <a:schemeClr val="bg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04107" y="3530505"/>
            <a:ext cx="3376996" cy="3186824"/>
            <a:chOff x="531721" y="2355732"/>
            <a:chExt cx="2582723" cy="2234652"/>
          </a:xfrm>
        </p:grpSpPr>
        <p:grpSp>
          <p:nvGrpSpPr>
            <p:cNvPr id="35" name="组合 34"/>
            <p:cNvGrpSpPr/>
            <p:nvPr/>
          </p:nvGrpSpPr>
          <p:grpSpPr>
            <a:xfrm>
              <a:off x="534673" y="2355732"/>
              <a:ext cx="2578619" cy="2216259"/>
              <a:chOff x="534673" y="2355732"/>
              <a:chExt cx="2578619" cy="2216259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534673" y="2355732"/>
                <a:ext cx="2578619" cy="2167429"/>
                <a:chOff x="540756" y="3435822"/>
                <a:chExt cx="2578619" cy="2167429"/>
              </a:xfrm>
            </p:grpSpPr>
            <p:sp>
              <p:nvSpPr>
                <p:cNvPr id="67" name="îṡḷïḍê"/>
                <p:cNvSpPr/>
                <p:nvPr/>
              </p:nvSpPr>
              <p:spPr>
                <a:xfrm>
                  <a:off x="540756" y="3435822"/>
                  <a:ext cx="1268963" cy="515697"/>
                </a:xfrm>
                <a:prstGeom prst="rect">
                  <a:avLst/>
                </a:prstGeom>
                <a:solidFill>
                  <a:srgbClr val="E3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lvl="1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lvl="2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lvl="3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lvl="4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lvl="5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lvl="6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lvl="7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lvl="8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íSľiḍè"/>
                <p:cNvSpPr/>
                <p:nvPr/>
              </p:nvSpPr>
              <p:spPr bwMode="auto">
                <a:xfrm>
                  <a:off x="1043706" y="3485279"/>
                  <a:ext cx="248410" cy="166561"/>
                </a:xfrm>
                <a:custGeom>
                  <a:avLst/>
                  <a:gdLst>
                    <a:gd name="T0" fmla="*/ 6318 w 6827"/>
                    <a:gd name="T1" fmla="*/ 0 h 4561"/>
                    <a:gd name="T2" fmla="*/ 508 w 6827"/>
                    <a:gd name="T3" fmla="*/ 0 h 4561"/>
                    <a:gd name="T4" fmla="*/ 0 w 6827"/>
                    <a:gd name="T5" fmla="*/ 508 h 4561"/>
                    <a:gd name="T6" fmla="*/ 0 w 6827"/>
                    <a:gd name="T7" fmla="*/ 4052 h 4561"/>
                    <a:gd name="T8" fmla="*/ 508 w 6827"/>
                    <a:gd name="T9" fmla="*/ 4561 h 4561"/>
                    <a:gd name="T10" fmla="*/ 6318 w 6827"/>
                    <a:gd name="T11" fmla="*/ 4561 h 4561"/>
                    <a:gd name="T12" fmla="*/ 6827 w 6827"/>
                    <a:gd name="T13" fmla="*/ 4052 h 4561"/>
                    <a:gd name="T14" fmla="*/ 6827 w 6827"/>
                    <a:gd name="T15" fmla="*/ 508 h 4561"/>
                    <a:gd name="T16" fmla="*/ 6318 w 6827"/>
                    <a:gd name="T17" fmla="*/ 0 h 4561"/>
                    <a:gd name="T18" fmla="*/ 2411 w 6827"/>
                    <a:gd name="T19" fmla="*/ 2840 h 4561"/>
                    <a:gd name="T20" fmla="*/ 2411 w 6827"/>
                    <a:gd name="T21" fmla="*/ 3399 h 4561"/>
                    <a:gd name="T22" fmla="*/ 2193 w 6827"/>
                    <a:gd name="T23" fmla="*/ 3617 h 4561"/>
                    <a:gd name="T24" fmla="*/ 1075 w 6827"/>
                    <a:gd name="T25" fmla="*/ 3617 h 4561"/>
                    <a:gd name="T26" fmla="*/ 857 w 6827"/>
                    <a:gd name="T27" fmla="*/ 3399 h 4561"/>
                    <a:gd name="T28" fmla="*/ 857 w 6827"/>
                    <a:gd name="T29" fmla="*/ 2840 h 4561"/>
                    <a:gd name="T30" fmla="*/ 1095 w 6827"/>
                    <a:gd name="T31" fmla="*/ 2280 h 4561"/>
                    <a:gd name="T32" fmla="*/ 1634 w 6827"/>
                    <a:gd name="T33" fmla="*/ 944 h 4561"/>
                    <a:gd name="T34" fmla="*/ 2173 w 6827"/>
                    <a:gd name="T35" fmla="*/ 2280 h 4561"/>
                    <a:gd name="T36" fmla="*/ 2411 w 6827"/>
                    <a:gd name="T37" fmla="*/ 2840 h 4561"/>
                    <a:gd name="T38" fmla="*/ 4503 w 6827"/>
                    <a:gd name="T39" fmla="*/ 3341 h 4561"/>
                    <a:gd name="T40" fmla="*/ 3254 w 6827"/>
                    <a:gd name="T41" fmla="*/ 3341 h 4561"/>
                    <a:gd name="T42" fmla="*/ 3036 w 6827"/>
                    <a:gd name="T43" fmla="*/ 3123 h 4561"/>
                    <a:gd name="T44" fmla="*/ 3254 w 6827"/>
                    <a:gd name="T45" fmla="*/ 2905 h 4561"/>
                    <a:gd name="T46" fmla="*/ 4503 w 6827"/>
                    <a:gd name="T47" fmla="*/ 2905 h 4561"/>
                    <a:gd name="T48" fmla="*/ 4721 w 6827"/>
                    <a:gd name="T49" fmla="*/ 3123 h 4561"/>
                    <a:gd name="T50" fmla="*/ 4503 w 6827"/>
                    <a:gd name="T51" fmla="*/ 3341 h 4561"/>
                    <a:gd name="T52" fmla="*/ 5752 w 6827"/>
                    <a:gd name="T53" fmla="*/ 2513 h 4561"/>
                    <a:gd name="T54" fmla="*/ 3254 w 6827"/>
                    <a:gd name="T55" fmla="*/ 2513 h 4561"/>
                    <a:gd name="T56" fmla="*/ 3036 w 6827"/>
                    <a:gd name="T57" fmla="*/ 2295 h 4561"/>
                    <a:gd name="T58" fmla="*/ 3254 w 6827"/>
                    <a:gd name="T59" fmla="*/ 2077 h 4561"/>
                    <a:gd name="T60" fmla="*/ 5752 w 6827"/>
                    <a:gd name="T61" fmla="*/ 2077 h 4561"/>
                    <a:gd name="T62" fmla="*/ 5970 w 6827"/>
                    <a:gd name="T63" fmla="*/ 2295 h 4561"/>
                    <a:gd name="T64" fmla="*/ 5752 w 6827"/>
                    <a:gd name="T65" fmla="*/ 2513 h 4561"/>
                    <a:gd name="T66" fmla="*/ 5752 w 6827"/>
                    <a:gd name="T67" fmla="*/ 1656 h 4561"/>
                    <a:gd name="T68" fmla="*/ 3254 w 6827"/>
                    <a:gd name="T69" fmla="*/ 1656 h 4561"/>
                    <a:gd name="T70" fmla="*/ 3036 w 6827"/>
                    <a:gd name="T71" fmla="*/ 1438 h 4561"/>
                    <a:gd name="T72" fmla="*/ 3254 w 6827"/>
                    <a:gd name="T73" fmla="*/ 1220 h 4561"/>
                    <a:gd name="T74" fmla="*/ 5752 w 6827"/>
                    <a:gd name="T75" fmla="*/ 1220 h 4561"/>
                    <a:gd name="T76" fmla="*/ 5970 w 6827"/>
                    <a:gd name="T77" fmla="*/ 1438 h 4561"/>
                    <a:gd name="T78" fmla="*/ 5752 w 6827"/>
                    <a:gd name="T79" fmla="*/ 1656 h 4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827" h="4561">
                      <a:moveTo>
                        <a:pt x="6318" y="0"/>
                      </a:moveTo>
                      <a:lnTo>
                        <a:pt x="508" y="0"/>
                      </a:lnTo>
                      <a:cubicBezTo>
                        <a:pt x="228" y="0"/>
                        <a:pt x="0" y="228"/>
                        <a:pt x="0" y="508"/>
                      </a:cubicBezTo>
                      <a:lnTo>
                        <a:pt x="0" y="4052"/>
                      </a:lnTo>
                      <a:cubicBezTo>
                        <a:pt x="0" y="4333"/>
                        <a:pt x="228" y="4561"/>
                        <a:pt x="508" y="4561"/>
                      </a:cubicBezTo>
                      <a:lnTo>
                        <a:pt x="6318" y="4561"/>
                      </a:lnTo>
                      <a:cubicBezTo>
                        <a:pt x="6599" y="4561"/>
                        <a:pt x="6827" y="4333"/>
                        <a:pt x="6827" y="4052"/>
                      </a:cubicBezTo>
                      <a:lnTo>
                        <a:pt x="6827" y="508"/>
                      </a:lnTo>
                      <a:cubicBezTo>
                        <a:pt x="6827" y="228"/>
                        <a:pt x="6599" y="0"/>
                        <a:pt x="6318" y="0"/>
                      </a:cubicBezTo>
                      <a:close/>
                      <a:moveTo>
                        <a:pt x="2411" y="2840"/>
                      </a:moveTo>
                      <a:lnTo>
                        <a:pt x="2411" y="3399"/>
                      </a:lnTo>
                      <a:cubicBezTo>
                        <a:pt x="2411" y="3519"/>
                        <a:pt x="2314" y="3617"/>
                        <a:pt x="2193" y="3617"/>
                      </a:cubicBezTo>
                      <a:lnTo>
                        <a:pt x="1075" y="3617"/>
                      </a:lnTo>
                      <a:cubicBezTo>
                        <a:pt x="955" y="3617"/>
                        <a:pt x="857" y="3519"/>
                        <a:pt x="857" y="3399"/>
                      </a:cubicBezTo>
                      <a:lnTo>
                        <a:pt x="857" y="2840"/>
                      </a:lnTo>
                      <a:cubicBezTo>
                        <a:pt x="857" y="2620"/>
                        <a:pt x="949" y="2422"/>
                        <a:pt x="1095" y="2280"/>
                      </a:cubicBezTo>
                      <a:cubicBezTo>
                        <a:pt x="595" y="1798"/>
                        <a:pt x="935" y="944"/>
                        <a:pt x="1634" y="944"/>
                      </a:cubicBezTo>
                      <a:cubicBezTo>
                        <a:pt x="2333" y="944"/>
                        <a:pt x="2674" y="1798"/>
                        <a:pt x="2173" y="2280"/>
                      </a:cubicBezTo>
                      <a:cubicBezTo>
                        <a:pt x="2320" y="2422"/>
                        <a:pt x="2411" y="2620"/>
                        <a:pt x="2411" y="2840"/>
                      </a:cubicBezTo>
                      <a:close/>
                      <a:moveTo>
                        <a:pt x="4503" y="3341"/>
                      </a:moveTo>
                      <a:lnTo>
                        <a:pt x="3254" y="3341"/>
                      </a:lnTo>
                      <a:cubicBezTo>
                        <a:pt x="3133" y="3341"/>
                        <a:pt x="3036" y="3243"/>
                        <a:pt x="3036" y="3123"/>
                      </a:cubicBezTo>
                      <a:cubicBezTo>
                        <a:pt x="3036" y="3002"/>
                        <a:pt x="3133" y="2905"/>
                        <a:pt x="3254" y="2905"/>
                      </a:cubicBezTo>
                      <a:lnTo>
                        <a:pt x="4503" y="2905"/>
                      </a:lnTo>
                      <a:cubicBezTo>
                        <a:pt x="4623" y="2905"/>
                        <a:pt x="4721" y="3002"/>
                        <a:pt x="4721" y="3123"/>
                      </a:cubicBezTo>
                      <a:cubicBezTo>
                        <a:pt x="4721" y="3243"/>
                        <a:pt x="4623" y="3341"/>
                        <a:pt x="4503" y="3341"/>
                      </a:cubicBezTo>
                      <a:close/>
                      <a:moveTo>
                        <a:pt x="5752" y="2513"/>
                      </a:moveTo>
                      <a:lnTo>
                        <a:pt x="3254" y="2513"/>
                      </a:lnTo>
                      <a:cubicBezTo>
                        <a:pt x="3133" y="2513"/>
                        <a:pt x="3036" y="2415"/>
                        <a:pt x="3036" y="2295"/>
                      </a:cubicBezTo>
                      <a:cubicBezTo>
                        <a:pt x="3036" y="2175"/>
                        <a:pt x="3133" y="2077"/>
                        <a:pt x="3254" y="2077"/>
                      </a:cubicBezTo>
                      <a:lnTo>
                        <a:pt x="5752" y="2077"/>
                      </a:lnTo>
                      <a:cubicBezTo>
                        <a:pt x="5872" y="2077"/>
                        <a:pt x="5970" y="2175"/>
                        <a:pt x="5970" y="2295"/>
                      </a:cubicBezTo>
                      <a:cubicBezTo>
                        <a:pt x="5970" y="2415"/>
                        <a:pt x="5872" y="2513"/>
                        <a:pt x="5752" y="2513"/>
                      </a:cubicBezTo>
                      <a:close/>
                      <a:moveTo>
                        <a:pt x="5752" y="1656"/>
                      </a:moveTo>
                      <a:lnTo>
                        <a:pt x="3254" y="1656"/>
                      </a:lnTo>
                      <a:cubicBezTo>
                        <a:pt x="3133" y="1656"/>
                        <a:pt x="3036" y="1558"/>
                        <a:pt x="3036" y="1438"/>
                      </a:cubicBezTo>
                      <a:cubicBezTo>
                        <a:pt x="3036" y="1318"/>
                        <a:pt x="3133" y="1220"/>
                        <a:pt x="3254" y="1220"/>
                      </a:cubicBezTo>
                      <a:lnTo>
                        <a:pt x="5752" y="1220"/>
                      </a:lnTo>
                      <a:cubicBezTo>
                        <a:pt x="5872" y="1220"/>
                        <a:pt x="5970" y="1318"/>
                        <a:pt x="5970" y="1438"/>
                      </a:cubicBezTo>
                      <a:cubicBezTo>
                        <a:pt x="5970" y="1558"/>
                        <a:pt x="5872" y="1656"/>
                        <a:pt x="5752" y="16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lvl="1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lvl="2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lvl="3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lvl="4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lvl="5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lvl="6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lvl="7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lvl="8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9" name="îṡḷïḍê"/>
                <p:cNvSpPr/>
                <p:nvPr/>
              </p:nvSpPr>
              <p:spPr>
                <a:xfrm>
                  <a:off x="1848610" y="5081804"/>
                  <a:ext cx="1270765" cy="521447"/>
                </a:xfrm>
                <a:prstGeom prst="rect">
                  <a:avLst/>
                </a:prstGeom>
                <a:solidFill>
                  <a:srgbClr val="E3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lvl="1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lvl="2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lvl="3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lvl="4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lvl="5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lvl="6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lvl="7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lvl="8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5" name="ïSliḍé"/>
              <p:cNvSpPr txBox="1"/>
              <p:nvPr/>
            </p:nvSpPr>
            <p:spPr>
              <a:xfrm>
                <a:off x="616592" y="2536216"/>
                <a:ext cx="1080090" cy="3845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实名认证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ïSliḍé"/>
              <p:cNvSpPr txBox="1"/>
              <p:nvPr/>
            </p:nvSpPr>
            <p:spPr>
              <a:xfrm>
                <a:off x="1961573" y="4187448"/>
                <a:ext cx="1080090" cy="3845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用户基本设置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834622" y="2355733"/>
              <a:ext cx="1279822" cy="562926"/>
              <a:chOff x="533523" y="2355733"/>
              <a:chExt cx="1279822" cy="562926"/>
            </a:xfrm>
          </p:grpSpPr>
          <p:sp>
            <p:nvSpPr>
              <p:cNvPr id="62" name="îṡḷïḍê"/>
              <p:cNvSpPr/>
              <p:nvPr/>
            </p:nvSpPr>
            <p:spPr>
              <a:xfrm>
                <a:off x="533523" y="2355733"/>
                <a:ext cx="1279822" cy="499552"/>
              </a:xfrm>
              <a:prstGeom prst="rect">
                <a:avLst/>
              </a:prstGeom>
              <a:solidFill>
                <a:srgbClr val="0084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ïSliḍé"/>
              <p:cNvSpPr txBox="1"/>
              <p:nvPr/>
            </p:nvSpPr>
            <p:spPr>
              <a:xfrm>
                <a:off x="633963" y="2534116"/>
                <a:ext cx="1080090" cy="3845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</a:t>
                </a:r>
                <a:r>
                  <a:rPr lang="en-US" altLang="zh-CN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企业印章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ïṧ1idê"/>
            <p:cNvSpPr/>
            <p:nvPr/>
          </p:nvSpPr>
          <p:spPr bwMode="auto">
            <a:xfrm>
              <a:off x="2411820" y="2405188"/>
              <a:ext cx="156004" cy="198777"/>
            </a:xfrm>
            <a:custGeom>
              <a:avLst/>
              <a:gdLst>
                <a:gd name="connsiteX0" fmla="*/ 0 w 496004"/>
                <a:gd name="connsiteY0" fmla="*/ 402505 h 603687"/>
                <a:gd name="connsiteX1" fmla="*/ 496004 w 496004"/>
                <a:gd name="connsiteY1" fmla="*/ 402505 h 603687"/>
                <a:gd name="connsiteX2" fmla="*/ 496004 w 496004"/>
                <a:gd name="connsiteY2" fmla="*/ 557251 h 603687"/>
                <a:gd name="connsiteX3" fmla="*/ 449496 w 496004"/>
                <a:gd name="connsiteY3" fmla="*/ 557251 h 603687"/>
                <a:gd name="connsiteX4" fmla="*/ 449496 w 496004"/>
                <a:gd name="connsiteY4" fmla="*/ 603687 h 603687"/>
                <a:gd name="connsiteX5" fmla="*/ 46508 w 496004"/>
                <a:gd name="connsiteY5" fmla="*/ 603687 h 603687"/>
                <a:gd name="connsiteX6" fmla="*/ 46508 w 496004"/>
                <a:gd name="connsiteY6" fmla="*/ 557251 h 603687"/>
                <a:gd name="connsiteX7" fmla="*/ 0 w 496004"/>
                <a:gd name="connsiteY7" fmla="*/ 557251 h 603687"/>
                <a:gd name="connsiteX8" fmla="*/ 248038 w 496004"/>
                <a:gd name="connsiteY8" fmla="*/ 0 h 603687"/>
                <a:gd name="connsiteX9" fmla="*/ 387545 w 496004"/>
                <a:gd name="connsiteY9" fmla="*/ 139318 h 603687"/>
                <a:gd name="connsiteX10" fmla="*/ 327092 w 496004"/>
                <a:gd name="connsiteY10" fmla="*/ 254139 h 603687"/>
                <a:gd name="connsiteX11" fmla="*/ 310002 w 496004"/>
                <a:gd name="connsiteY11" fmla="*/ 356073 h 603687"/>
                <a:gd name="connsiteX12" fmla="*/ 186073 w 496004"/>
                <a:gd name="connsiteY12" fmla="*/ 356073 h 603687"/>
                <a:gd name="connsiteX13" fmla="*/ 168983 w 496004"/>
                <a:gd name="connsiteY13" fmla="*/ 254139 h 603687"/>
                <a:gd name="connsiteX14" fmla="*/ 108530 w 496004"/>
                <a:gd name="connsiteY14" fmla="*/ 139318 h 603687"/>
                <a:gd name="connsiteX15" fmla="*/ 248038 w 496004"/>
                <a:gd name="connsiteY15" fmla="*/ 0 h 60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6004" h="603687">
                  <a:moveTo>
                    <a:pt x="0" y="402505"/>
                  </a:moveTo>
                  <a:lnTo>
                    <a:pt x="496004" y="402505"/>
                  </a:lnTo>
                  <a:lnTo>
                    <a:pt x="496004" y="557251"/>
                  </a:lnTo>
                  <a:lnTo>
                    <a:pt x="449496" y="557251"/>
                  </a:lnTo>
                  <a:lnTo>
                    <a:pt x="449496" y="603687"/>
                  </a:lnTo>
                  <a:lnTo>
                    <a:pt x="46508" y="603687"/>
                  </a:lnTo>
                  <a:lnTo>
                    <a:pt x="46508" y="557251"/>
                  </a:lnTo>
                  <a:lnTo>
                    <a:pt x="0" y="557251"/>
                  </a:lnTo>
                  <a:close/>
                  <a:moveTo>
                    <a:pt x="248038" y="0"/>
                  </a:moveTo>
                  <a:cubicBezTo>
                    <a:pt x="325115" y="0"/>
                    <a:pt x="387545" y="62345"/>
                    <a:pt x="387545" y="139318"/>
                  </a:cubicBezTo>
                  <a:cubicBezTo>
                    <a:pt x="387545" y="186918"/>
                    <a:pt x="363596" y="229062"/>
                    <a:pt x="327092" y="254139"/>
                  </a:cubicBezTo>
                  <a:lnTo>
                    <a:pt x="310002" y="356073"/>
                  </a:lnTo>
                  <a:lnTo>
                    <a:pt x="186073" y="356073"/>
                  </a:lnTo>
                  <a:lnTo>
                    <a:pt x="168983" y="254139"/>
                  </a:lnTo>
                  <a:cubicBezTo>
                    <a:pt x="132479" y="229062"/>
                    <a:pt x="108530" y="186918"/>
                    <a:pt x="108530" y="139318"/>
                  </a:cubicBezTo>
                  <a:cubicBezTo>
                    <a:pt x="108530" y="62345"/>
                    <a:pt x="170960" y="0"/>
                    <a:pt x="248038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31721" y="2904114"/>
              <a:ext cx="1271915" cy="593298"/>
              <a:chOff x="531721" y="2351499"/>
              <a:chExt cx="1271915" cy="593298"/>
            </a:xfrm>
          </p:grpSpPr>
          <p:sp>
            <p:nvSpPr>
              <p:cNvPr id="60" name="îṡḷïḍê"/>
              <p:cNvSpPr/>
              <p:nvPr/>
            </p:nvSpPr>
            <p:spPr>
              <a:xfrm>
                <a:off x="531721" y="2351499"/>
                <a:ext cx="1271915" cy="508275"/>
              </a:xfrm>
              <a:prstGeom prst="rect">
                <a:avLst/>
              </a:prstGeom>
              <a:solidFill>
                <a:srgbClr val="0084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ïSliḍé"/>
              <p:cNvSpPr txBox="1"/>
              <p:nvPr/>
            </p:nvSpPr>
            <p:spPr>
              <a:xfrm>
                <a:off x="633963" y="2560254"/>
                <a:ext cx="1080090" cy="3845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</a:t>
                </a:r>
                <a:r>
                  <a:rPr lang="en-US" altLang="zh-CN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企业证书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íṡ1iḍe"/>
            <p:cNvSpPr/>
            <p:nvPr/>
          </p:nvSpPr>
          <p:spPr bwMode="auto">
            <a:xfrm>
              <a:off x="1037623" y="2966012"/>
              <a:ext cx="248410" cy="197776"/>
            </a:xfrm>
            <a:custGeom>
              <a:avLst/>
              <a:gdLst>
                <a:gd name="connsiteX0" fmla="*/ 94969 w 607639"/>
                <a:gd name="connsiteY0" fmla="*/ 265365 h 587721"/>
                <a:gd name="connsiteX1" fmla="*/ 75922 w 607639"/>
                <a:gd name="connsiteY1" fmla="*/ 284383 h 587721"/>
                <a:gd name="connsiteX2" fmla="*/ 94969 w 607639"/>
                <a:gd name="connsiteY2" fmla="*/ 303312 h 587721"/>
                <a:gd name="connsiteX3" fmla="*/ 208896 w 607639"/>
                <a:gd name="connsiteY3" fmla="*/ 303312 h 587721"/>
                <a:gd name="connsiteX4" fmla="*/ 227854 w 607639"/>
                <a:gd name="connsiteY4" fmla="*/ 284383 h 587721"/>
                <a:gd name="connsiteX5" fmla="*/ 208896 w 607639"/>
                <a:gd name="connsiteY5" fmla="*/ 265365 h 587721"/>
                <a:gd name="connsiteX6" fmla="*/ 417713 w 607639"/>
                <a:gd name="connsiteY6" fmla="*/ 265326 h 587721"/>
                <a:gd name="connsiteX7" fmla="*/ 474695 w 607639"/>
                <a:gd name="connsiteY7" fmla="*/ 322237 h 587721"/>
                <a:gd name="connsiteX8" fmla="*/ 417713 w 607639"/>
                <a:gd name="connsiteY8" fmla="*/ 379148 h 587721"/>
                <a:gd name="connsiteX9" fmla="*/ 360731 w 607639"/>
                <a:gd name="connsiteY9" fmla="*/ 322237 h 587721"/>
                <a:gd name="connsiteX10" fmla="*/ 417713 w 607639"/>
                <a:gd name="connsiteY10" fmla="*/ 265326 h 587721"/>
                <a:gd name="connsiteX11" fmla="*/ 417702 w 607639"/>
                <a:gd name="connsiteY11" fmla="*/ 215153 h 587721"/>
                <a:gd name="connsiteX12" fmla="*/ 401770 w 607639"/>
                <a:gd name="connsiteY12" fmla="*/ 229461 h 587721"/>
                <a:gd name="connsiteX13" fmla="*/ 385037 w 607639"/>
                <a:gd name="connsiteY13" fmla="*/ 233994 h 587721"/>
                <a:gd name="connsiteX14" fmla="*/ 364121 w 607639"/>
                <a:gd name="connsiteY14" fmla="*/ 229461 h 587721"/>
                <a:gd name="connsiteX15" fmla="*/ 357445 w 607639"/>
                <a:gd name="connsiteY15" fmla="*/ 249901 h 587721"/>
                <a:gd name="connsiteX16" fmla="*/ 345252 w 607639"/>
                <a:gd name="connsiteY16" fmla="*/ 262077 h 587721"/>
                <a:gd name="connsiteX17" fmla="*/ 324780 w 607639"/>
                <a:gd name="connsiteY17" fmla="*/ 268742 h 587721"/>
                <a:gd name="connsiteX18" fmla="*/ 329320 w 607639"/>
                <a:gd name="connsiteY18" fmla="*/ 289715 h 587721"/>
                <a:gd name="connsiteX19" fmla="*/ 324780 w 607639"/>
                <a:gd name="connsiteY19" fmla="*/ 306334 h 587721"/>
                <a:gd name="connsiteX20" fmla="*/ 310451 w 607639"/>
                <a:gd name="connsiteY20" fmla="*/ 322241 h 587721"/>
                <a:gd name="connsiteX21" fmla="*/ 324780 w 607639"/>
                <a:gd name="connsiteY21" fmla="*/ 338149 h 587721"/>
                <a:gd name="connsiteX22" fmla="*/ 329320 w 607639"/>
                <a:gd name="connsiteY22" fmla="*/ 354856 h 587721"/>
                <a:gd name="connsiteX23" fmla="*/ 324780 w 607639"/>
                <a:gd name="connsiteY23" fmla="*/ 375830 h 587721"/>
                <a:gd name="connsiteX24" fmla="*/ 345252 w 607639"/>
                <a:gd name="connsiteY24" fmla="*/ 382406 h 587721"/>
                <a:gd name="connsiteX25" fmla="*/ 357445 w 607639"/>
                <a:gd name="connsiteY25" fmla="*/ 394670 h 587721"/>
                <a:gd name="connsiteX26" fmla="*/ 364032 w 607639"/>
                <a:gd name="connsiteY26" fmla="*/ 415110 h 587721"/>
                <a:gd name="connsiteX27" fmla="*/ 385037 w 607639"/>
                <a:gd name="connsiteY27" fmla="*/ 410578 h 587721"/>
                <a:gd name="connsiteX28" fmla="*/ 389042 w 607639"/>
                <a:gd name="connsiteY28" fmla="*/ 410133 h 587721"/>
                <a:gd name="connsiteX29" fmla="*/ 401770 w 607639"/>
                <a:gd name="connsiteY29" fmla="*/ 415021 h 587721"/>
                <a:gd name="connsiteX30" fmla="*/ 417702 w 607639"/>
                <a:gd name="connsiteY30" fmla="*/ 429418 h 587721"/>
                <a:gd name="connsiteX31" fmla="*/ 433634 w 607639"/>
                <a:gd name="connsiteY31" fmla="*/ 415021 h 587721"/>
                <a:gd name="connsiteX32" fmla="*/ 450367 w 607639"/>
                <a:gd name="connsiteY32" fmla="*/ 410578 h 587721"/>
                <a:gd name="connsiteX33" fmla="*/ 471372 w 607639"/>
                <a:gd name="connsiteY33" fmla="*/ 415110 h 587721"/>
                <a:gd name="connsiteX34" fmla="*/ 477959 w 607639"/>
                <a:gd name="connsiteY34" fmla="*/ 394670 h 587721"/>
                <a:gd name="connsiteX35" fmla="*/ 490241 w 607639"/>
                <a:gd name="connsiteY35" fmla="*/ 382406 h 587721"/>
                <a:gd name="connsiteX36" fmla="*/ 510712 w 607639"/>
                <a:gd name="connsiteY36" fmla="*/ 375830 h 587721"/>
                <a:gd name="connsiteX37" fmla="*/ 506173 w 607639"/>
                <a:gd name="connsiteY37" fmla="*/ 354856 h 587721"/>
                <a:gd name="connsiteX38" fmla="*/ 510623 w 607639"/>
                <a:gd name="connsiteY38" fmla="*/ 338149 h 587721"/>
                <a:gd name="connsiteX39" fmla="*/ 525042 w 607639"/>
                <a:gd name="connsiteY39" fmla="*/ 322241 h 587721"/>
                <a:gd name="connsiteX40" fmla="*/ 510623 w 607639"/>
                <a:gd name="connsiteY40" fmla="*/ 306334 h 587721"/>
                <a:gd name="connsiteX41" fmla="*/ 506173 w 607639"/>
                <a:gd name="connsiteY41" fmla="*/ 289715 h 587721"/>
                <a:gd name="connsiteX42" fmla="*/ 510712 w 607639"/>
                <a:gd name="connsiteY42" fmla="*/ 268742 h 587721"/>
                <a:gd name="connsiteX43" fmla="*/ 490241 w 607639"/>
                <a:gd name="connsiteY43" fmla="*/ 262077 h 587721"/>
                <a:gd name="connsiteX44" fmla="*/ 477959 w 607639"/>
                <a:gd name="connsiteY44" fmla="*/ 249901 h 587721"/>
                <a:gd name="connsiteX45" fmla="*/ 471372 w 607639"/>
                <a:gd name="connsiteY45" fmla="*/ 229461 h 587721"/>
                <a:gd name="connsiteX46" fmla="*/ 450367 w 607639"/>
                <a:gd name="connsiteY46" fmla="*/ 233994 h 587721"/>
                <a:gd name="connsiteX47" fmla="*/ 433634 w 607639"/>
                <a:gd name="connsiteY47" fmla="*/ 229461 h 587721"/>
                <a:gd name="connsiteX48" fmla="*/ 94969 w 607639"/>
                <a:gd name="connsiteY48" fmla="*/ 170630 h 587721"/>
                <a:gd name="connsiteX49" fmla="*/ 75922 w 607639"/>
                <a:gd name="connsiteY49" fmla="*/ 189559 h 587721"/>
                <a:gd name="connsiteX50" fmla="*/ 94969 w 607639"/>
                <a:gd name="connsiteY50" fmla="*/ 208488 h 587721"/>
                <a:gd name="connsiteX51" fmla="*/ 284817 w 607639"/>
                <a:gd name="connsiteY51" fmla="*/ 208488 h 587721"/>
                <a:gd name="connsiteX52" fmla="*/ 303775 w 607639"/>
                <a:gd name="connsiteY52" fmla="*/ 189559 h 587721"/>
                <a:gd name="connsiteX53" fmla="*/ 284817 w 607639"/>
                <a:gd name="connsiteY53" fmla="*/ 170630 h 587721"/>
                <a:gd name="connsiteX54" fmla="*/ 94969 w 607639"/>
                <a:gd name="connsiteY54" fmla="*/ 75806 h 587721"/>
                <a:gd name="connsiteX55" fmla="*/ 75922 w 607639"/>
                <a:gd name="connsiteY55" fmla="*/ 94735 h 587721"/>
                <a:gd name="connsiteX56" fmla="*/ 94969 w 607639"/>
                <a:gd name="connsiteY56" fmla="*/ 113753 h 587721"/>
                <a:gd name="connsiteX57" fmla="*/ 474665 w 607639"/>
                <a:gd name="connsiteY57" fmla="*/ 113753 h 587721"/>
                <a:gd name="connsiteX58" fmla="*/ 493712 w 607639"/>
                <a:gd name="connsiteY58" fmla="*/ 94735 h 587721"/>
                <a:gd name="connsiteX59" fmla="*/ 474665 w 607639"/>
                <a:gd name="connsiteY59" fmla="*/ 75806 h 587721"/>
                <a:gd name="connsiteX60" fmla="*/ 38005 w 607639"/>
                <a:gd name="connsiteY60" fmla="*/ 0 h 587721"/>
                <a:gd name="connsiteX61" fmla="*/ 569634 w 607639"/>
                <a:gd name="connsiteY61" fmla="*/ 0 h 587721"/>
                <a:gd name="connsiteX62" fmla="*/ 607639 w 607639"/>
                <a:gd name="connsiteY62" fmla="*/ 37858 h 587721"/>
                <a:gd name="connsiteX63" fmla="*/ 607639 w 607639"/>
                <a:gd name="connsiteY63" fmla="*/ 379118 h 587721"/>
                <a:gd name="connsiteX64" fmla="*/ 569634 w 607639"/>
                <a:gd name="connsiteY64" fmla="*/ 417065 h 587721"/>
                <a:gd name="connsiteX65" fmla="*/ 512671 w 607639"/>
                <a:gd name="connsiteY65" fmla="*/ 417065 h 587721"/>
                <a:gd name="connsiteX66" fmla="*/ 512671 w 607639"/>
                <a:gd name="connsiteY66" fmla="*/ 568766 h 587721"/>
                <a:gd name="connsiteX67" fmla="*/ 502168 w 607639"/>
                <a:gd name="connsiteY67" fmla="*/ 585651 h 587721"/>
                <a:gd name="connsiteX68" fmla="*/ 493712 w 607639"/>
                <a:gd name="connsiteY68" fmla="*/ 587695 h 587721"/>
                <a:gd name="connsiteX69" fmla="*/ 482320 w 607639"/>
                <a:gd name="connsiteY69" fmla="*/ 583873 h 587721"/>
                <a:gd name="connsiteX70" fmla="*/ 417702 w 607639"/>
                <a:gd name="connsiteY70" fmla="*/ 535528 h 587721"/>
                <a:gd name="connsiteX71" fmla="*/ 353173 w 607639"/>
                <a:gd name="connsiteY71" fmla="*/ 583873 h 587721"/>
                <a:gd name="connsiteX72" fmla="*/ 333325 w 607639"/>
                <a:gd name="connsiteY72" fmla="*/ 585740 h 587721"/>
                <a:gd name="connsiteX73" fmla="*/ 322822 w 607639"/>
                <a:gd name="connsiteY73" fmla="*/ 568766 h 587721"/>
                <a:gd name="connsiteX74" fmla="*/ 322822 w 607639"/>
                <a:gd name="connsiteY74" fmla="*/ 417065 h 587721"/>
                <a:gd name="connsiteX75" fmla="*/ 38005 w 607639"/>
                <a:gd name="connsiteY75" fmla="*/ 417065 h 587721"/>
                <a:gd name="connsiteX76" fmla="*/ 0 w 607639"/>
                <a:gd name="connsiteY76" fmla="*/ 379118 h 587721"/>
                <a:gd name="connsiteX77" fmla="*/ 0 w 607639"/>
                <a:gd name="connsiteY77" fmla="*/ 37858 h 587721"/>
                <a:gd name="connsiteX78" fmla="*/ 38005 w 607639"/>
                <a:gd name="connsiteY78" fmla="*/ 0 h 58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7639" h="587721">
                  <a:moveTo>
                    <a:pt x="94969" y="265365"/>
                  </a:moveTo>
                  <a:cubicBezTo>
                    <a:pt x="84466" y="265365"/>
                    <a:pt x="75922" y="273896"/>
                    <a:pt x="75922" y="284383"/>
                  </a:cubicBezTo>
                  <a:cubicBezTo>
                    <a:pt x="75922" y="294781"/>
                    <a:pt x="84466" y="303312"/>
                    <a:pt x="94969" y="303312"/>
                  </a:cubicBezTo>
                  <a:lnTo>
                    <a:pt x="208896" y="303312"/>
                  </a:lnTo>
                  <a:cubicBezTo>
                    <a:pt x="219398" y="303312"/>
                    <a:pt x="227854" y="294781"/>
                    <a:pt x="227854" y="284383"/>
                  </a:cubicBezTo>
                  <a:cubicBezTo>
                    <a:pt x="227854" y="273896"/>
                    <a:pt x="219398" y="265365"/>
                    <a:pt x="208896" y="265365"/>
                  </a:cubicBezTo>
                  <a:close/>
                  <a:moveTo>
                    <a:pt x="417713" y="265326"/>
                  </a:moveTo>
                  <a:cubicBezTo>
                    <a:pt x="449183" y="265326"/>
                    <a:pt x="474695" y="290806"/>
                    <a:pt x="474695" y="322237"/>
                  </a:cubicBezTo>
                  <a:cubicBezTo>
                    <a:pt x="474695" y="353668"/>
                    <a:pt x="449183" y="379148"/>
                    <a:pt x="417713" y="379148"/>
                  </a:cubicBezTo>
                  <a:cubicBezTo>
                    <a:pt x="386243" y="379148"/>
                    <a:pt x="360731" y="353668"/>
                    <a:pt x="360731" y="322237"/>
                  </a:cubicBezTo>
                  <a:cubicBezTo>
                    <a:pt x="360731" y="290806"/>
                    <a:pt x="386243" y="265326"/>
                    <a:pt x="417713" y="265326"/>
                  </a:cubicBezTo>
                  <a:close/>
                  <a:moveTo>
                    <a:pt x="417702" y="215153"/>
                  </a:moveTo>
                  <a:lnTo>
                    <a:pt x="401770" y="229461"/>
                  </a:lnTo>
                  <a:cubicBezTo>
                    <a:pt x="397231" y="233549"/>
                    <a:pt x="391089" y="235238"/>
                    <a:pt x="385037" y="233994"/>
                  </a:cubicBezTo>
                  <a:lnTo>
                    <a:pt x="364121" y="229461"/>
                  </a:lnTo>
                  <a:lnTo>
                    <a:pt x="357445" y="249901"/>
                  </a:lnTo>
                  <a:cubicBezTo>
                    <a:pt x="355576" y="255678"/>
                    <a:pt x="351037" y="260210"/>
                    <a:pt x="345252" y="262077"/>
                  </a:cubicBezTo>
                  <a:lnTo>
                    <a:pt x="324780" y="268742"/>
                  </a:lnTo>
                  <a:lnTo>
                    <a:pt x="329320" y="289715"/>
                  </a:lnTo>
                  <a:cubicBezTo>
                    <a:pt x="330566" y="295669"/>
                    <a:pt x="328875" y="301801"/>
                    <a:pt x="324780" y="306334"/>
                  </a:cubicBezTo>
                  <a:lnTo>
                    <a:pt x="310451" y="322241"/>
                  </a:lnTo>
                  <a:lnTo>
                    <a:pt x="324780" y="338149"/>
                  </a:lnTo>
                  <a:cubicBezTo>
                    <a:pt x="328875" y="342681"/>
                    <a:pt x="330566" y="348902"/>
                    <a:pt x="329320" y="354856"/>
                  </a:cubicBezTo>
                  <a:lnTo>
                    <a:pt x="324780" y="375830"/>
                  </a:lnTo>
                  <a:lnTo>
                    <a:pt x="345252" y="382406"/>
                  </a:lnTo>
                  <a:cubicBezTo>
                    <a:pt x="351037" y="384272"/>
                    <a:pt x="355576" y="388805"/>
                    <a:pt x="357445" y="394670"/>
                  </a:cubicBezTo>
                  <a:lnTo>
                    <a:pt x="364032" y="415110"/>
                  </a:lnTo>
                  <a:lnTo>
                    <a:pt x="385037" y="410578"/>
                  </a:lnTo>
                  <a:cubicBezTo>
                    <a:pt x="386372" y="410222"/>
                    <a:pt x="387707" y="410133"/>
                    <a:pt x="389042" y="410133"/>
                  </a:cubicBezTo>
                  <a:cubicBezTo>
                    <a:pt x="393760" y="410133"/>
                    <a:pt x="398299" y="411822"/>
                    <a:pt x="401770" y="415021"/>
                  </a:cubicBezTo>
                  <a:lnTo>
                    <a:pt x="417702" y="429418"/>
                  </a:lnTo>
                  <a:lnTo>
                    <a:pt x="433634" y="415021"/>
                  </a:lnTo>
                  <a:cubicBezTo>
                    <a:pt x="438173" y="410933"/>
                    <a:pt x="444493" y="409245"/>
                    <a:pt x="450367" y="410578"/>
                  </a:cubicBezTo>
                  <a:lnTo>
                    <a:pt x="471372" y="415110"/>
                  </a:lnTo>
                  <a:lnTo>
                    <a:pt x="477959" y="394670"/>
                  </a:lnTo>
                  <a:cubicBezTo>
                    <a:pt x="479828" y="388805"/>
                    <a:pt x="484456" y="384272"/>
                    <a:pt x="490241" y="382406"/>
                  </a:cubicBezTo>
                  <a:lnTo>
                    <a:pt x="510712" y="375830"/>
                  </a:lnTo>
                  <a:lnTo>
                    <a:pt x="506173" y="354856"/>
                  </a:lnTo>
                  <a:cubicBezTo>
                    <a:pt x="504927" y="348902"/>
                    <a:pt x="506529" y="342681"/>
                    <a:pt x="510623" y="338149"/>
                  </a:cubicBezTo>
                  <a:lnTo>
                    <a:pt x="525042" y="322241"/>
                  </a:lnTo>
                  <a:lnTo>
                    <a:pt x="510623" y="306334"/>
                  </a:lnTo>
                  <a:cubicBezTo>
                    <a:pt x="506529" y="301801"/>
                    <a:pt x="504927" y="295669"/>
                    <a:pt x="506173" y="289715"/>
                  </a:cubicBezTo>
                  <a:lnTo>
                    <a:pt x="510712" y="268742"/>
                  </a:lnTo>
                  <a:lnTo>
                    <a:pt x="490241" y="262077"/>
                  </a:lnTo>
                  <a:cubicBezTo>
                    <a:pt x="484456" y="260210"/>
                    <a:pt x="479828" y="255678"/>
                    <a:pt x="477959" y="249901"/>
                  </a:cubicBezTo>
                  <a:lnTo>
                    <a:pt x="471372" y="229461"/>
                  </a:lnTo>
                  <a:lnTo>
                    <a:pt x="450367" y="233994"/>
                  </a:lnTo>
                  <a:cubicBezTo>
                    <a:pt x="444404" y="235327"/>
                    <a:pt x="438173" y="233549"/>
                    <a:pt x="433634" y="229461"/>
                  </a:cubicBezTo>
                  <a:close/>
                  <a:moveTo>
                    <a:pt x="94969" y="170630"/>
                  </a:moveTo>
                  <a:cubicBezTo>
                    <a:pt x="84466" y="170630"/>
                    <a:pt x="75922" y="179072"/>
                    <a:pt x="75922" y="189559"/>
                  </a:cubicBezTo>
                  <a:cubicBezTo>
                    <a:pt x="75922" y="200046"/>
                    <a:pt x="84466" y="208488"/>
                    <a:pt x="94969" y="208488"/>
                  </a:cubicBezTo>
                  <a:lnTo>
                    <a:pt x="284817" y="208488"/>
                  </a:lnTo>
                  <a:cubicBezTo>
                    <a:pt x="295320" y="208488"/>
                    <a:pt x="303775" y="200046"/>
                    <a:pt x="303775" y="189559"/>
                  </a:cubicBezTo>
                  <a:cubicBezTo>
                    <a:pt x="303775" y="179072"/>
                    <a:pt x="295320" y="170630"/>
                    <a:pt x="284817" y="170630"/>
                  </a:cubicBezTo>
                  <a:close/>
                  <a:moveTo>
                    <a:pt x="94969" y="75806"/>
                  </a:moveTo>
                  <a:cubicBezTo>
                    <a:pt x="84466" y="75806"/>
                    <a:pt x="75922" y="84337"/>
                    <a:pt x="75922" y="94735"/>
                  </a:cubicBezTo>
                  <a:cubicBezTo>
                    <a:pt x="75922" y="105222"/>
                    <a:pt x="84466" y="113753"/>
                    <a:pt x="94969" y="113753"/>
                  </a:cubicBezTo>
                  <a:lnTo>
                    <a:pt x="474665" y="113753"/>
                  </a:lnTo>
                  <a:cubicBezTo>
                    <a:pt x="485168" y="113753"/>
                    <a:pt x="493712" y="105222"/>
                    <a:pt x="493712" y="94735"/>
                  </a:cubicBezTo>
                  <a:cubicBezTo>
                    <a:pt x="493712" y="84337"/>
                    <a:pt x="485168" y="75806"/>
                    <a:pt x="474665" y="75806"/>
                  </a:cubicBezTo>
                  <a:close/>
                  <a:moveTo>
                    <a:pt x="38005" y="0"/>
                  </a:moveTo>
                  <a:lnTo>
                    <a:pt x="569634" y="0"/>
                  </a:lnTo>
                  <a:cubicBezTo>
                    <a:pt x="590550" y="0"/>
                    <a:pt x="607639" y="17063"/>
                    <a:pt x="607639" y="37858"/>
                  </a:cubicBezTo>
                  <a:lnTo>
                    <a:pt x="607639" y="379118"/>
                  </a:lnTo>
                  <a:cubicBezTo>
                    <a:pt x="607639" y="400002"/>
                    <a:pt x="590550" y="417065"/>
                    <a:pt x="569634" y="417065"/>
                  </a:cubicBezTo>
                  <a:lnTo>
                    <a:pt x="512671" y="417065"/>
                  </a:lnTo>
                  <a:lnTo>
                    <a:pt x="512671" y="568766"/>
                  </a:lnTo>
                  <a:cubicBezTo>
                    <a:pt x="512671" y="575875"/>
                    <a:pt x="508576" y="582452"/>
                    <a:pt x="502168" y="585651"/>
                  </a:cubicBezTo>
                  <a:cubicBezTo>
                    <a:pt x="499498" y="587073"/>
                    <a:pt x="496561" y="587695"/>
                    <a:pt x="493712" y="587695"/>
                  </a:cubicBezTo>
                  <a:cubicBezTo>
                    <a:pt x="489618" y="587695"/>
                    <a:pt x="485613" y="586451"/>
                    <a:pt x="482320" y="583873"/>
                  </a:cubicBezTo>
                  <a:lnTo>
                    <a:pt x="417702" y="535528"/>
                  </a:lnTo>
                  <a:lnTo>
                    <a:pt x="353173" y="583873"/>
                  </a:lnTo>
                  <a:cubicBezTo>
                    <a:pt x="347388" y="588228"/>
                    <a:pt x="339733" y="588939"/>
                    <a:pt x="333325" y="585740"/>
                  </a:cubicBezTo>
                  <a:cubicBezTo>
                    <a:pt x="326828" y="582452"/>
                    <a:pt x="322822" y="575964"/>
                    <a:pt x="322822" y="568766"/>
                  </a:cubicBezTo>
                  <a:lnTo>
                    <a:pt x="322822" y="417065"/>
                  </a:lnTo>
                  <a:lnTo>
                    <a:pt x="38005" y="417065"/>
                  </a:lnTo>
                  <a:cubicBezTo>
                    <a:pt x="17089" y="417065"/>
                    <a:pt x="0" y="400002"/>
                    <a:pt x="0" y="379118"/>
                  </a:cubicBezTo>
                  <a:lnTo>
                    <a:pt x="0" y="37858"/>
                  </a:lnTo>
                  <a:cubicBezTo>
                    <a:pt x="0" y="16974"/>
                    <a:pt x="17000" y="0"/>
                    <a:pt x="3800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834621" y="2904114"/>
              <a:ext cx="1279823" cy="577471"/>
              <a:chOff x="533522" y="2351499"/>
              <a:chExt cx="1279823" cy="577471"/>
            </a:xfrm>
          </p:grpSpPr>
          <p:sp>
            <p:nvSpPr>
              <p:cNvPr id="58" name="îṡḷïḍê"/>
              <p:cNvSpPr/>
              <p:nvPr/>
            </p:nvSpPr>
            <p:spPr>
              <a:xfrm>
                <a:off x="533522" y="2351499"/>
                <a:ext cx="1279823" cy="518117"/>
              </a:xfrm>
              <a:prstGeom prst="rect">
                <a:avLst/>
              </a:prstGeom>
              <a:solidFill>
                <a:srgbClr val="E3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ïSliḍé"/>
              <p:cNvSpPr txBox="1"/>
              <p:nvPr/>
            </p:nvSpPr>
            <p:spPr>
              <a:xfrm>
                <a:off x="648677" y="2544427"/>
                <a:ext cx="1080090" cy="3845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SIM</a:t>
                </a:r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电子签名</a:t>
                </a:r>
                <a:r>
                  <a:rPr lang="en-US" altLang="zh-CN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签章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îṥ1íḍê"/>
            <p:cNvSpPr/>
            <p:nvPr/>
          </p:nvSpPr>
          <p:spPr bwMode="auto">
            <a:xfrm>
              <a:off x="2396671" y="2954838"/>
              <a:ext cx="209895" cy="183237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534673" y="3456126"/>
              <a:ext cx="1268963" cy="545588"/>
              <a:chOff x="534673" y="2351499"/>
              <a:chExt cx="1268963" cy="545588"/>
            </a:xfrm>
          </p:grpSpPr>
          <p:sp>
            <p:nvSpPr>
              <p:cNvPr id="56" name="îṡḷïḍê"/>
              <p:cNvSpPr/>
              <p:nvPr/>
            </p:nvSpPr>
            <p:spPr>
              <a:xfrm>
                <a:off x="534673" y="2351499"/>
                <a:ext cx="1268963" cy="508274"/>
              </a:xfrm>
              <a:prstGeom prst="rect">
                <a:avLst/>
              </a:prstGeom>
              <a:solidFill>
                <a:srgbClr val="E3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ïSliḍé"/>
              <p:cNvSpPr txBox="1"/>
              <p:nvPr/>
            </p:nvSpPr>
            <p:spPr>
              <a:xfrm>
                <a:off x="633454" y="2512544"/>
                <a:ext cx="1080090" cy="3845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电子签名文件合成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31721" y="3456127"/>
              <a:ext cx="2582723" cy="1134257"/>
              <a:chOff x="-769378" y="2351500"/>
              <a:chExt cx="2582723" cy="1134257"/>
            </a:xfrm>
          </p:grpSpPr>
          <p:sp>
            <p:nvSpPr>
              <p:cNvPr id="52" name="îṡḷïḍê"/>
              <p:cNvSpPr/>
              <p:nvPr/>
            </p:nvSpPr>
            <p:spPr>
              <a:xfrm>
                <a:off x="533523" y="2351500"/>
                <a:ext cx="1279822" cy="496758"/>
              </a:xfrm>
              <a:prstGeom prst="rect">
                <a:avLst/>
              </a:prstGeom>
              <a:solidFill>
                <a:srgbClr val="0084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ïSliḍé"/>
              <p:cNvSpPr txBox="1"/>
              <p:nvPr/>
            </p:nvSpPr>
            <p:spPr>
              <a:xfrm>
                <a:off x="633963" y="2560254"/>
                <a:ext cx="1080090" cy="3845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印章授权系统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îṡḷïḍê"/>
              <p:cNvSpPr/>
              <p:nvPr/>
            </p:nvSpPr>
            <p:spPr>
              <a:xfrm>
                <a:off x="-769378" y="2897087"/>
                <a:ext cx="1271915" cy="516324"/>
              </a:xfrm>
              <a:prstGeom prst="rect">
                <a:avLst/>
              </a:prstGeom>
              <a:solidFill>
                <a:srgbClr val="0084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ïSliḍé"/>
              <p:cNvSpPr txBox="1"/>
              <p:nvPr/>
            </p:nvSpPr>
            <p:spPr>
              <a:xfrm>
                <a:off x="-670088" y="3101214"/>
                <a:ext cx="1080090" cy="3845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签名文件在线验签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iṥľîďè"/>
            <p:cNvSpPr/>
            <p:nvPr/>
          </p:nvSpPr>
          <p:spPr bwMode="auto">
            <a:xfrm>
              <a:off x="1059481" y="3506087"/>
              <a:ext cx="226552" cy="195845"/>
            </a:xfrm>
            <a:custGeom>
              <a:avLst/>
              <a:gdLst>
                <a:gd name="connsiteX0" fmla="*/ 325483 w 465520"/>
                <a:gd name="connsiteY0" fmla="*/ 455924 h 606722"/>
                <a:gd name="connsiteX1" fmla="*/ 343019 w 465520"/>
                <a:gd name="connsiteY1" fmla="*/ 473460 h 606722"/>
                <a:gd name="connsiteX2" fmla="*/ 325483 w 465520"/>
                <a:gd name="connsiteY2" fmla="*/ 490996 h 606722"/>
                <a:gd name="connsiteX3" fmla="*/ 307947 w 465520"/>
                <a:gd name="connsiteY3" fmla="*/ 473460 h 606722"/>
                <a:gd name="connsiteX4" fmla="*/ 325483 w 465520"/>
                <a:gd name="connsiteY4" fmla="*/ 455924 h 606722"/>
                <a:gd name="connsiteX5" fmla="*/ 102697 w 465520"/>
                <a:gd name="connsiteY5" fmla="*/ 453686 h 606722"/>
                <a:gd name="connsiteX6" fmla="*/ 82852 w 465520"/>
                <a:gd name="connsiteY6" fmla="*/ 473416 h 606722"/>
                <a:gd name="connsiteX7" fmla="*/ 102697 w 465520"/>
                <a:gd name="connsiteY7" fmla="*/ 493234 h 606722"/>
                <a:gd name="connsiteX8" fmla="*/ 153601 w 465520"/>
                <a:gd name="connsiteY8" fmla="*/ 493234 h 606722"/>
                <a:gd name="connsiteX9" fmla="*/ 173357 w 465520"/>
                <a:gd name="connsiteY9" fmla="*/ 473416 h 606722"/>
                <a:gd name="connsiteX10" fmla="*/ 153601 w 465520"/>
                <a:gd name="connsiteY10" fmla="*/ 453686 h 606722"/>
                <a:gd name="connsiteX11" fmla="*/ 325446 w 465520"/>
                <a:gd name="connsiteY11" fmla="*/ 416360 h 606722"/>
                <a:gd name="connsiteX12" fmla="*/ 268313 w 465520"/>
                <a:gd name="connsiteY12" fmla="*/ 473416 h 606722"/>
                <a:gd name="connsiteX13" fmla="*/ 325446 w 465520"/>
                <a:gd name="connsiteY13" fmla="*/ 530560 h 606722"/>
                <a:gd name="connsiteX14" fmla="*/ 382668 w 465520"/>
                <a:gd name="connsiteY14" fmla="*/ 473416 h 606722"/>
                <a:gd name="connsiteX15" fmla="*/ 325446 w 465520"/>
                <a:gd name="connsiteY15" fmla="*/ 416360 h 606722"/>
                <a:gd name="connsiteX16" fmla="*/ 102697 w 465520"/>
                <a:gd name="connsiteY16" fmla="*/ 294518 h 606722"/>
                <a:gd name="connsiteX17" fmla="*/ 82852 w 465520"/>
                <a:gd name="connsiteY17" fmla="*/ 314248 h 606722"/>
                <a:gd name="connsiteX18" fmla="*/ 102697 w 465520"/>
                <a:gd name="connsiteY18" fmla="*/ 334066 h 606722"/>
                <a:gd name="connsiteX19" fmla="*/ 362823 w 465520"/>
                <a:gd name="connsiteY19" fmla="*/ 334066 h 606722"/>
                <a:gd name="connsiteX20" fmla="*/ 382668 w 465520"/>
                <a:gd name="connsiteY20" fmla="*/ 314248 h 606722"/>
                <a:gd name="connsiteX21" fmla="*/ 362823 w 465520"/>
                <a:gd name="connsiteY21" fmla="*/ 294518 h 606722"/>
                <a:gd name="connsiteX22" fmla="*/ 102697 w 465520"/>
                <a:gd name="connsiteY22" fmla="*/ 203959 h 606722"/>
                <a:gd name="connsiteX23" fmla="*/ 82852 w 465520"/>
                <a:gd name="connsiteY23" fmla="*/ 223777 h 606722"/>
                <a:gd name="connsiteX24" fmla="*/ 102697 w 465520"/>
                <a:gd name="connsiteY24" fmla="*/ 243506 h 606722"/>
                <a:gd name="connsiteX25" fmla="*/ 362823 w 465520"/>
                <a:gd name="connsiteY25" fmla="*/ 243506 h 606722"/>
                <a:gd name="connsiteX26" fmla="*/ 382668 w 465520"/>
                <a:gd name="connsiteY26" fmla="*/ 223777 h 606722"/>
                <a:gd name="connsiteX27" fmla="*/ 362823 w 465520"/>
                <a:gd name="connsiteY27" fmla="*/ 203959 h 606722"/>
                <a:gd name="connsiteX28" fmla="*/ 102697 w 465520"/>
                <a:gd name="connsiteY28" fmla="*/ 113488 h 606722"/>
                <a:gd name="connsiteX29" fmla="*/ 82852 w 465520"/>
                <a:gd name="connsiteY29" fmla="*/ 133218 h 606722"/>
                <a:gd name="connsiteX30" fmla="*/ 102697 w 465520"/>
                <a:gd name="connsiteY30" fmla="*/ 153036 h 606722"/>
                <a:gd name="connsiteX31" fmla="*/ 153601 w 465520"/>
                <a:gd name="connsiteY31" fmla="*/ 153036 h 606722"/>
                <a:gd name="connsiteX32" fmla="*/ 173357 w 465520"/>
                <a:gd name="connsiteY32" fmla="*/ 133218 h 606722"/>
                <a:gd name="connsiteX33" fmla="*/ 153601 w 465520"/>
                <a:gd name="connsiteY33" fmla="*/ 113488 h 606722"/>
                <a:gd name="connsiteX34" fmla="*/ 19756 w 465520"/>
                <a:gd name="connsiteY34" fmla="*/ 0 h 606722"/>
                <a:gd name="connsiteX35" fmla="*/ 333099 w 465520"/>
                <a:gd name="connsiteY35" fmla="*/ 0 h 606722"/>
                <a:gd name="connsiteX36" fmla="*/ 347071 w 465520"/>
                <a:gd name="connsiteY36" fmla="*/ 5777 h 606722"/>
                <a:gd name="connsiteX37" fmla="*/ 459736 w 465520"/>
                <a:gd name="connsiteY37" fmla="*/ 118287 h 606722"/>
                <a:gd name="connsiteX38" fmla="*/ 465520 w 465520"/>
                <a:gd name="connsiteY38" fmla="*/ 132240 h 606722"/>
                <a:gd name="connsiteX39" fmla="*/ 465520 w 465520"/>
                <a:gd name="connsiteY39" fmla="*/ 586904 h 606722"/>
                <a:gd name="connsiteX40" fmla="*/ 445675 w 465520"/>
                <a:gd name="connsiteY40" fmla="*/ 606722 h 606722"/>
                <a:gd name="connsiteX41" fmla="*/ 19756 w 465520"/>
                <a:gd name="connsiteY41" fmla="*/ 606722 h 606722"/>
                <a:gd name="connsiteX42" fmla="*/ 0 w 465520"/>
                <a:gd name="connsiteY42" fmla="*/ 586904 h 606722"/>
                <a:gd name="connsiteX43" fmla="*/ 0 w 465520"/>
                <a:gd name="connsiteY43" fmla="*/ 19818 h 606722"/>
                <a:gd name="connsiteX44" fmla="*/ 19756 w 465520"/>
                <a:gd name="connsiteY4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65520" h="606722">
                  <a:moveTo>
                    <a:pt x="325483" y="455924"/>
                  </a:moveTo>
                  <a:cubicBezTo>
                    <a:pt x="335168" y="455924"/>
                    <a:pt x="343019" y="463775"/>
                    <a:pt x="343019" y="473460"/>
                  </a:cubicBezTo>
                  <a:cubicBezTo>
                    <a:pt x="343019" y="483145"/>
                    <a:pt x="335168" y="490996"/>
                    <a:pt x="325483" y="490996"/>
                  </a:cubicBezTo>
                  <a:cubicBezTo>
                    <a:pt x="315798" y="490996"/>
                    <a:pt x="307947" y="483145"/>
                    <a:pt x="307947" y="473460"/>
                  </a:cubicBezTo>
                  <a:cubicBezTo>
                    <a:pt x="307947" y="463775"/>
                    <a:pt x="315798" y="455924"/>
                    <a:pt x="325483" y="455924"/>
                  </a:cubicBezTo>
                  <a:close/>
                  <a:moveTo>
                    <a:pt x="102697" y="453686"/>
                  </a:moveTo>
                  <a:cubicBezTo>
                    <a:pt x="91751" y="453686"/>
                    <a:pt x="82852" y="462484"/>
                    <a:pt x="82852" y="473416"/>
                  </a:cubicBezTo>
                  <a:cubicBezTo>
                    <a:pt x="82852" y="484347"/>
                    <a:pt x="91751" y="493234"/>
                    <a:pt x="102697" y="493234"/>
                  </a:cubicBezTo>
                  <a:lnTo>
                    <a:pt x="153601" y="493234"/>
                  </a:lnTo>
                  <a:cubicBezTo>
                    <a:pt x="164458" y="493234"/>
                    <a:pt x="173357" y="484347"/>
                    <a:pt x="173357" y="473416"/>
                  </a:cubicBezTo>
                  <a:cubicBezTo>
                    <a:pt x="173357" y="462484"/>
                    <a:pt x="164458" y="453686"/>
                    <a:pt x="153601" y="453686"/>
                  </a:cubicBezTo>
                  <a:close/>
                  <a:moveTo>
                    <a:pt x="325446" y="416360"/>
                  </a:moveTo>
                  <a:cubicBezTo>
                    <a:pt x="293942" y="416360"/>
                    <a:pt x="268313" y="441955"/>
                    <a:pt x="268313" y="473416"/>
                  </a:cubicBezTo>
                  <a:cubicBezTo>
                    <a:pt x="268313" y="504965"/>
                    <a:pt x="293942" y="530560"/>
                    <a:pt x="325446" y="530560"/>
                  </a:cubicBezTo>
                  <a:cubicBezTo>
                    <a:pt x="356949" y="530560"/>
                    <a:pt x="382668" y="504965"/>
                    <a:pt x="382668" y="473416"/>
                  </a:cubicBezTo>
                  <a:cubicBezTo>
                    <a:pt x="382668" y="441955"/>
                    <a:pt x="356949" y="416360"/>
                    <a:pt x="325446" y="416360"/>
                  </a:cubicBezTo>
                  <a:close/>
                  <a:moveTo>
                    <a:pt x="102697" y="294518"/>
                  </a:moveTo>
                  <a:cubicBezTo>
                    <a:pt x="91751" y="294518"/>
                    <a:pt x="82852" y="303317"/>
                    <a:pt x="82852" y="314248"/>
                  </a:cubicBezTo>
                  <a:cubicBezTo>
                    <a:pt x="82852" y="325179"/>
                    <a:pt x="91751" y="334066"/>
                    <a:pt x="102697" y="334066"/>
                  </a:cubicBezTo>
                  <a:lnTo>
                    <a:pt x="362823" y="334066"/>
                  </a:lnTo>
                  <a:cubicBezTo>
                    <a:pt x="373769" y="334066"/>
                    <a:pt x="382668" y="325179"/>
                    <a:pt x="382668" y="314248"/>
                  </a:cubicBezTo>
                  <a:cubicBezTo>
                    <a:pt x="382668" y="303317"/>
                    <a:pt x="373769" y="294518"/>
                    <a:pt x="362823" y="294518"/>
                  </a:cubicBezTo>
                  <a:close/>
                  <a:moveTo>
                    <a:pt x="102697" y="203959"/>
                  </a:moveTo>
                  <a:cubicBezTo>
                    <a:pt x="91751" y="203959"/>
                    <a:pt x="82852" y="212846"/>
                    <a:pt x="82852" y="223777"/>
                  </a:cubicBezTo>
                  <a:cubicBezTo>
                    <a:pt x="82852" y="234708"/>
                    <a:pt x="91751" y="243506"/>
                    <a:pt x="102697" y="243506"/>
                  </a:cubicBezTo>
                  <a:lnTo>
                    <a:pt x="362823" y="243506"/>
                  </a:lnTo>
                  <a:cubicBezTo>
                    <a:pt x="373769" y="243506"/>
                    <a:pt x="382668" y="234708"/>
                    <a:pt x="382668" y="223777"/>
                  </a:cubicBezTo>
                  <a:cubicBezTo>
                    <a:pt x="382668" y="212846"/>
                    <a:pt x="373769" y="203959"/>
                    <a:pt x="362823" y="203959"/>
                  </a:cubicBezTo>
                  <a:close/>
                  <a:moveTo>
                    <a:pt x="102697" y="113488"/>
                  </a:moveTo>
                  <a:cubicBezTo>
                    <a:pt x="91751" y="113488"/>
                    <a:pt x="82852" y="122286"/>
                    <a:pt x="82852" y="133218"/>
                  </a:cubicBezTo>
                  <a:cubicBezTo>
                    <a:pt x="82852" y="144149"/>
                    <a:pt x="91751" y="153036"/>
                    <a:pt x="102697" y="153036"/>
                  </a:cubicBezTo>
                  <a:lnTo>
                    <a:pt x="153601" y="153036"/>
                  </a:lnTo>
                  <a:cubicBezTo>
                    <a:pt x="164458" y="153036"/>
                    <a:pt x="173357" y="144149"/>
                    <a:pt x="173357" y="133218"/>
                  </a:cubicBezTo>
                  <a:cubicBezTo>
                    <a:pt x="173357" y="122286"/>
                    <a:pt x="164458" y="113488"/>
                    <a:pt x="153601" y="113488"/>
                  </a:cubicBezTo>
                  <a:close/>
                  <a:moveTo>
                    <a:pt x="19756" y="0"/>
                  </a:moveTo>
                  <a:lnTo>
                    <a:pt x="333099" y="0"/>
                  </a:lnTo>
                  <a:cubicBezTo>
                    <a:pt x="338350" y="0"/>
                    <a:pt x="343422" y="2044"/>
                    <a:pt x="347071" y="5777"/>
                  </a:cubicBezTo>
                  <a:lnTo>
                    <a:pt x="459736" y="118287"/>
                  </a:lnTo>
                  <a:cubicBezTo>
                    <a:pt x="463473" y="121931"/>
                    <a:pt x="465520" y="126997"/>
                    <a:pt x="465520" y="132240"/>
                  </a:cubicBezTo>
                  <a:lnTo>
                    <a:pt x="465520" y="586904"/>
                  </a:lnTo>
                  <a:cubicBezTo>
                    <a:pt x="465520" y="597835"/>
                    <a:pt x="456621" y="606722"/>
                    <a:pt x="445675" y="606722"/>
                  </a:cubicBezTo>
                  <a:lnTo>
                    <a:pt x="19756" y="606722"/>
                  </a:lnTo>
                  <a:cubicBezTo>
                    <a:pt x="8810" y="606722"/>
                    <a:pt x="0" y="597835"/>
                    <a:pt x="0" y="586904"/>
                  </a:cubicBezTo>
                  <a:lnTo>
                    <a:pt x="0" y="19818"/>
                  </a:lnTo>
                  <a:cubicBezTo>
                    <a:pt x="0" y="8887"/>
                    <a:pt x="8810" y="0"/>
                    <a:pt x="19756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íṡ1iḍe"/>
            <p:cNvSpPr/>
            <p:nvPr/>
          </p:nvSpPr>
          <p:spPr bwMode="auto">
            <a:xfrm>
              <a:off x="2366532" y="4035609"/>
              <a:ext cx="270170" cy="200305"/>
            </a:xfrm>
            <a:custGeom>
              <a:avLst/>
              <a:gdLst>
                <a:gd name="connsiteX0" fmla="*/ 490618 w 607145"/>
                <a:gd name="connsiteY0" fmla="*/ 367159 h 534110"/>
                <a:gd name="connsiteX1" fmla="*/ 454799 w 607145"/>
                <a:gd name="connsiteY1" fmla="*/ 382026 h 534110"/>
                <a:gd name="connsiteX2" fmla="*/ 454893 w 607145"/>
                <a:gd name="connsiteY2" fmla="*/ 453540 h 534110"/>
                <a:gd name="connsiteX3" fmla="*/ 526623 w 607145"/>
                <a:gd name="connsiteY3" fmla="*/ 453447 h 534110"/>
                <a:gd name="connsiteX4" fmla="*/ 526436 w 607145"/>
                <a:gd name="connsiteY4" fmla="*/ 381840 h 534110"/>
                <a:gd name="connsiteX5" fmla="*/ 490618 w 607145"/>
                <a:gd name="connsiteY5" fmla="*/ 367159 h 534110"/>
                <a:gd name="connsiteX6" fmla="*/ 482949 w 607145"/>
                <a:gd name="connsiteY6" fmla="*/ 301456 h 534110"/>
                <a:gd name="connsiteX7" fmla="*/ 498193 w 607145"/>
                <a:gd name="connsiteY7" fmla="*/ 301456 h 534110"/>
                <a:gd name="connsiteX8" fmla="*/ 508013 w 607145"/>
                <a:gd name="connsiteY8" fmla="*/ 311259 h 534110"/>
                <a:gd name="connsiteX9" fmla="*/ 508013 w 607145"/>
                <a:gd name="connsiteY9" fmla="*/ 326197 h 534110"/>
                <a:gd name="connsiteX10" fmla="*/ 543083 w 607145"/>
                <a:gd name="connsiteY10" fmla="*/ 340668 h 534110"/>
                <a:gd name="connsiteX11" fmla="*/ 553651 w 607145"/>
                <a:gd name="connsiteY11" fmla="*/ 330118 h 534110"/>
                <a:gd name="connsiteX12" fmla="*/ 567586 w 607145"/>
                <a:gd name="connsiteY12" fmla="*/ 330118 h 534110"/>
                <a:gd name="connsiteX13" fmla="*/ 578341 w 607145"/>
                <a:gd name="connsiteY13" fmla="*/ 340761 h 534110"/>
                <a:gd name="connsiteX14" fmla="*/ 578341 w 607145"/>
                <a:gd name="connsiteY14" fmla="*/ 354765 h 534110"/>
                <a:gd name="connsiteX15" fmla="*/ 567773 w 607145"/>
                <a:gd name="connsiteY15" fmla="*/ 365315 h 534110"/>
                <a:gd name="connsiteX16" fmla="*/ 582362 w 607145"/>
                <a:gd name="connsiteY16" fmla="*/ 400138 h 534110"/>
                <a:gd name="connsiteX17" fmla="*/ 597325 w 607145"/>
                <a:gd name="connsiteY17" fmla="*/ 400138 h 534110"/>
                <a:gd name="connsiteX18" fmla="*/ 607145 w 607145"/>
                <a:gd name="connsiteY18" fmla="*/ 410034 h 534110"/>
                <a:gd name="connsiteX19" fmla="*/ 607145 w 607145"/>
                <a:gd name="connsiteY19" fmla="*/ 425345 h 534110"/>
                <a:gd name="connsiteX20" fmla="*/ 597325 w 607145"/>
                <a:gd name="connsiteY20" fmla="*/ 435148 h 534110"/>
                <a:gd name="connsiteX21" fmla="*/ 582362 w 607145"/>
                <a:gd name="connsiteY21" fmla="*/ 435148 h 534110"/>
                <a:gd name="connsiteX22" fmla="*/ 567866 w 607145"/>
                <a:gd name="connsiteY22" fmla="*/ 470252 h 534110"/>
                <a:gd name="connsiteX23" fmla="*/ 578341 w 607145"/>
                <a:gd name="connsiteY23" fmla="*/ 480708 h 534110"/>
                <a:gd name="connsiteX24" fmla="*/ 578341 w 607145"/>
                <a:gd name="connsiteY24" fmla="*/ 494619 h 534110"/>
                <a:gd name="connsiteX25" fmla="*/ 567586 w 607145"/>
                <a:gd name="connsiteY25" fmla="*/ 505355 h 534110"/>
                <a:gd name="connsiteX26" fmla="*/ 553651 w 607145"/>
                <a:gd name="connsiteY26" fmla="*/ 505355 h 534110"/>
                <a:gd name="connsiteX27" fmla="*/ 543270 w 607145"/>
                <a:gd name="connsiteY27" fmla="*/ 494992 h 534110"/>
                <a:gd name="connsiteX28" fmla="*/ 508013 w 607145"/>
                <a:gd name="connsiteY28" fmla="*/ 509743 h 534110"/>
                <a:gd name="connsiteX29" fmla="*/ 508013 w 607145"/>
                <a:gd name="connsiteY29" fmla="*/ 524307 h 534110"/>
                <a:gd name="connsiteX30" fmla="*/ 498193 w 607145"/>
                <a:gd name="connsiteY30" fmla="*/ 534110 h 534110"/>
                <a:gd name="connsiteX31" fmla="*/ 482949 w 607145"/>
                <a:gd name="connsiteY31" fmla="*/ 534110 h 534110"/>
                <a:gd name="connsiteX32" fmla="*/ 473129 w 607145"/>
                <a:gd name="connsiteY32" fmla="*/ 524307 h 534110"/>
                <a:gd name="connsiteX33" fmla="*/ 473129 w 607145"/>
                <a:gd name="connsiteY33" fmla="*/ 509837 h 534110"/>
                <a:gd name="connsiteX34" fmla="*/ 437685 w 607145"/>
                <a:gd name="connsiteY34" fmla="*/ 495272 h 534110"/>
                <a:gd name="connsiteX35" fmla="*/ 427491 w 607145"/>
                <a:gd name="connsiteY35" fmla="*/ 505449 h 534110"/>
                <a:gd name="connsiteX36" fmla="*/ 413463 w 607145"/>
                <a:gd name="connsiteY36" fmla="*/ 505449 h 534110"/>
                <a:gd name="connsiteX37" fmla="*/ 402801 w 607145"/>
                <a:gd name="connsiteY37" fmla="*/ 494806 h 534110"/>
                <a:gd name="connsiteX38" fmla="*/ 402801 w 607145"/>
                <a:gd name="connsiteY38" fmla="*/ 480801 h 534110"/>
                <a:gd name="connsiteX39" fmla="*/ 412995 w 607145"/>
                <a:gd name="connsiteY39" fmla="*/ 470625 h 534110"/>
                <a:gd name="connsiteX40" fmla="*/ 398312 w 607145"/>
                <a:gd name="connsiteY40" fmla="*/ 435242 h 534110"/>
                <a:gd name="connsiteX41" fmla="*/ 383817 w 607145"/>
                <a:gd name="connsiteY41" fmla="*/ 435242 h 534110"/>
                <a:gd name="connsiteX42" fmla="*/ 373997 w 607145"/>
                <a:gd name="connsiteY42" fmla="*/ 425439 h 534110"/>
                <a:gd name="connsiteX43" fmla="*/ 373997 w 607145"/>
                <a:gd name="connsiteY43" fmla="*/ 410221 h 534110"/>
                <a:gd name="connsiteX44" fmla="*/ 383817 w 607145"/>
                <a:gd name="connsiteY44" fmla="*/ 400418 h 534110"/>
                <a:gd name="connsiteX45" fmla="*/ 398406 w 607145"/>
                <a:gd name="connsiteY45" fmla="*/ 400418 h 534110"/>
                <a:gd name="connsiteX46" fmla="*/ 413089 w 607145"/>
                <a:gd name="connsiteY46" fmla="*/ 365221 h 534110"/>
                <a:gd name="connsiteX47" fmla="*/ 402801 w 607145"/>
                <a:gd name="connsiteY47" fmla="*/ 354858 h 534110"/>
                <a:gd name="connsiteX48" fmla="*/ 402801 w 607145"/>
                <a:gd name="connsiteY48" fmla="*/ 340948 h 534110"/>
                <a:gd name="connsiteX49" fmla="*/ 413463 w 607145"/>
                <a:gd name="connsiteY49" fmla="*/ 330211 h 534110"/>
                <a:gd name="connsiteX50" fmla="*/ 427491 w 607145"/>
                <a:gd name="connsiteY50" fmla="*/ 330211 h 534110"/>
                <a:gd name="connsiteX51" fmla="*/ 437965 w 607145"/>
                <a:gd name="connsiteY51" fmla="*/ 340668 h 534110"/>
                <a:gd name="connsiteX52" fmla="*/ 473129 w 607145"/>
                <a:gd name="connsiteY52" fmla="*/ 326197 h 534110"/>
                <a:gd name="connsiteX53" fmla="*/ 473129 w 607145"/>
                <a:gd name="connsiteY53" fmla="*/ 311259 h 534110"/>
                <a:gd name="connsiteX54" fmla="*/ 482949 w 607145"/>
                <a:gd name="connsiteY54" fmla="*/ 301456 h 534110"/>
                <a:gd name="connsiteX55" fmla="*/ 234526 w 607145"/>
                <a:gd name="connsiteY55" fmla="*/ 0 h 534110"/>
                <a:gd name="connsiteX56" fmla="*/ 245373 w 607145"/>
                <a:gd name="connsiteY56" fmla="*/ 0 h 534110"/>
                <a:gd name="connsiteX57" fmla="*/ 256221 w 607145"/>
                <a:gd name="connsiteY57" fmla="*/ 0 h 534110"/>
                <a:gd name="connsiteX58" fmla="*/ 347114 w 607145"/>
                <a:gd name="connsiteY58" fmla="*/ 90763 h 534110"/>
                <a:gd name="connsiteX59" fmla="*/ 347114 w 607145"/>
                <a:gd name="connsiteY59" fmla="*/ 191517 h 534110"/>
                <a:gd name="connsiteX60" fmla="*/ 326822 w 607145"/>
                <a:gd name="connsiteY60" fmla="*/ 229335 h 534110"/>
                <a:gd name="connsiteX61" fmla="*/ 326822 w 607145"/>
                <a:gd name="connsiteY61" fmla="*/ 326448 h 534110"/>
                <a:gd name="connsiteX62" fmla="*/ 329253 w 607145"/>
                <a:gd name="connsiteY62" fmla="*/ 330463 h 534110"/>
                <a:gd name="connsiteX63" fmla="*/ 362823 w 607145"/>
                <a:gd name="connsiteY63" fmla="*/ 348111 h 534110"/>
                <a:gd name="connsiteX64" fmla="*/ 345150 w 607145"/>
                <a:gd name="connsiteY64" fmla="*/ 417678 h 534110"/>
                <a:gd name="connsiteX65" fmla="*/ 387604 w 607145"/>
                <a:gd name="connsiteY65" fmla="*/ 520393 h 534110"/>
                <a:gd name="connsiteX66" fmla="*/ 397142 w 607145"/>
                <a:gd name="connsiteY66" fmla="*/ 529170 h 534110"/>
                <a:gd name="connsiteX67" fmla="*/ 245280 w 607145"/>
                <a:gd name="connsiteY67" fmla="*/ 529170 h 534110"/>
                <a:gd name="connsiteX68" fmla="*/ 0 w 607145"/>
                <a:gd name="connsiteY68" fmla="*/ 529170 h 534110"/>
                <a:gd name="connsiteX69" fmla="*/ 0 w 607145"/>
                <a:gd name="connsiteY69" fmla="*/ 460164 h 534110"/>
                <a:gd name="connsiteX70" fmla="*/ 17861 w 607145"/>
                <a:gd name="connsiteY70" fmla="*/ 422440 h 534110"/>
                <a:gd name="connsiteX71" fmla="*/ 161494 w 607145"/>
                <a:gd name="connsiteY71" fmla="*/ 330463 h 534110"/>
                <a:gd name="connsiteX72" fmla="*/ 163925 w 607145"/>
                <a:gd name="connsiteY72" fmla="*/ 326448 h 534110"/>
                <a:gd name="connsiteX73" fmla="*/ 163925 w 607145"/>
                <a:gd name="connsiteY73" fmla="*/ 229335 h 534110"/>
                <a:gd name="connsiteX74" fmla="*/ 143633 w 607145"/>
                <a:gd name="connsiteY74" fmla="*/ 191517 h 534110"/>
                <a:gd name="connsiteX75" fmla="*/ 143633 w 607145"/>
                <a:gd name="connsiteY75" fmla="*/ 90763 h 534110"/>
                <a:gd name="connsiteX76" fmla="*/ 234526 w 607145"/>
                <a:gd name="connsiteY76" fmla="*/ 0 h 53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7145" h="534110">
                  <a:moveTo>
                    <a:pt x="490618" y="367159"/>
                  </a:moveTo>
                  <a:cubicBezTo>
                    <a:pt x="477665" y="367182"/>
                    <a:pt x="464712" y="372130"/>
                    <a:pt x="454799" y="382026"/>
                  </a:cubicBezTo>
                  <a:cubicBezTo>
                    <a:pt x="435066" y="401819"/>
                    <a:pt x="435066" y="433748"/>
                    <a:pt x="454893" y="453540"/>
                  </a:cubicBezTo>
                  <a:cubicBezTo>
                    <a:pt x="474719" y="473239"/>
                    <a:pt x="506797" y="473239"/>
                    <a:pt x="526623" y="453447"/>
                  </a:cubicBezTo>
                  <a:cubicBezTo>
                    <a:pt x="546450" y="433655"/>
                    <a:pt x="546450" y="401539"/>
                    <a:pt x="526436" y="381840"/>
                  </a:cubicBezTo>
                  <a:cubicBezTo>
                    <a:pt x="516523" y="372037"/>
                    <a:pt x="503571" y="367135"/>
                    <a:pt x="490618" y="367159"/>
                  </a:cubicBezTo>
                  <a:close/>
                  <a:moveTo>
                    <a:pt x="482949" y="301456"/>
                  </a:moveTo>
                  <a:lnTo>
                    <a:pt x="498193" y="301456"/>
                  </a:lnTo>
                  <a:cubicBezTo>
                    <a:pt x="503617" y="301456"/>
                    <a:pt x="508013" y="305844"/>
                    <a:pt x="508013" y="311259"/>
                  </a:cubicBezTo>
                  <a:lnTo>
                    <a:pt x="508013" y="326197"/>
                  </a:lnTo>
                  <a:cubicBezTo>
                    <a:pt x="520357" y="328624"/>
                    <a:pt x="532328" y="333292"/>
                    <a:pt x="543083" y="340668"/>
                  </a:cubicBezTo>
                  <a:lnTo>
                    <a:pt x="553651" y="330118"/>
                  </a:lnTo>
                  <a:cubicBezTo>
                    <a:pt x="557485" y="326197"/>
                    <a:pt x="563751" y="326197"/>
                    <a:pt x="567586" y="330118"/>
                  </a:cubicBezTo>
                  <a:lnTo>
                    <a:pt x="578341" y="340761"/>
                  </a:lnTo>
                  <a:cubicBezTo>
                    <a:pt x="582175" y="344682"/>
                    <a:pt x="582175" y="350844"/>
                    <a:pt x="578341" y="354765"/>
                  </a:cubicBezTo>
                  <a:lnTo>
                    <a:pt x="567773" y="365315"/>
                  </a:lnTo>
                  <a:cubicBezTo>
                    <a:pt x="575067" y="376051"/>
                    <a:pt x="579930" y="387815"/>
                    <a:pt x="582362" y="400138"/>
                  </a:cubicBezTo>
                  <a:lnTo>
                    <a:pt x="597325" y="400138"/>
                  </a:lnTo>
                  <a:cubicBezTo>
                    <a:pt x="602750" y="400138"/>
                    <a:pt x="607145" y="404526"/>
                    <a:pt x="607145" y="410034"/>
                  </a:cubicBezTo>
                  <a:lnTo>
                    <a:pt x="607145" y="425345"/>
                  </a:lnTo>
                  <a:cubicBezTo>
                    <a:pt x="607145" y="430760"/>
                    <a:pt x="602750" y="435148"/>
                    <a:pt x="597325" y="435148"/>
                  </a:cubicBezTo>
                  <a:lnTo>
                    <a:pt x="582362" y="435148"/>
                  </a:lnTo>
                  <a:cubicBezTo>
                    <a:pt x="579930" y="447472"/>
                    <a:pt x="575254" y="459422"/>
                    <a:pt x="567866" y="470252"/>
                  </a:cubicBezTo>
                  <a:lnTo>
                    <a:pt x="578341" y="480708"/>
                  </a:lnTo>
                  <a:cubicBezTo>
                    <a:pt x="582175" y="484536"/>
                    <a:pt x="582175" y="490791"/>
                    <a:pt x="578341" y="494619"/>
                  </a:cubicBezTo>
                  <a:lnTo>
                    <a:pt x="567586" y="505355"/>
                  </a:lnTo>
                  <a:cubicBezTo>
                    <a:pt x="563751" y="509183"/>
                    <a:pt x="557485" y="509183"/>
                    <a:pt x="553651" y="505355"/>
                  </a:cubicBezTo>
                  <a:lnTo>
                    <a:pt x="543270" y="494992"/>
                  </a:lnTo>
                  <a:cubicBezTo>
                    <a:pt x="532422" y="502368"/>
                    <a:pt x="520451" y="507316"/>
                    <a:pt x="508013" y="509743"/>
                  </a:cubicBezTo>
                  <a:lnTo>
                    <a:pt x="508013" y="524307"/>
                  </a:lnTo>
                  <a:cubicBezTo>
                    <a:pt x="508013" y="529722"/>
                    <a:pt x="503617" y="534110"/>
                    <a:pt x="498193" y="534110"/>
                  </a:cubicBezTo>
                  <a:lnTo>
                    <a:pt x="482949" y="534110"/>
                  </a:lnTo>
                  <a:cubicBezTo>
                    <a:pt x="477431" y="534110"/>
                    <a:pt x="473129" y="529722"/>
                    <a:pt x="473129" y="524307"/>
                  </a:cubicBezTo>
                  <a:lnTo>
                    <a:pt x="473129" y="509837"/>
                  </a:lnTo>
                  <a:cubicBezTo>
                    <a:pt x="460598" y="507503"/>
                    <a:pt x="448533" y="502648"/>
                    <a:pt x="437685" y="495272"/>
                  </a:cubicBezTo>
                  <a:lnTo>
                    <a:pt x="427491" y="505449"/>
                  </a:lnTo>
                  <a:cubicBezTo>
                    <a:pt x="423563" y="509370"/>
                    <a:pt x="417391" y="509370"/>
                    <a:pt x="413463" y="505449"/>
                  </a:cubicBezTo>
                  <a:lnTo>
                    <a:pt x="402801" y="494806"/>
                  </a:lnTo>
                  <a:cubicBezTo>
                    <a:pt x="398874" y="490884"/>
                    <a:pt x="398874" y="484723"/>
                    <a:pt x="402801" y="480801"/>
                  </a:cubicBezTo>
                  <a:lnTo>
                    <a:pt x="412995" y="470625"/>
                  </a:lnTo>
                  <a:cubicBezTo>
                    <a:pt x="405514" y="459795"/>
                    <a:pt x="400651" y="447752"/>
                    <a:pt x="398312" y="435242"/>
                  </a:cubicBezTo>
                  <a:lnTo>
                    <a:pt x="383817" y="435242"/>
                  </a:lnTo>
                  <a:cubicBezTo>
                    <a:pt x="378299" y="435242"/>
                    <a:pt x="373997" y="430947"/>
                    <a:pt x="373997" y="425439"/>
                  </a:cubicBezTo>
                  <a:lnTo>
                    <a:pt x="373997" y="410221"/>
                  </a:lnTo>
                  <a:cubicBezTo>
                    <a:pt x="373997" y="404806"/>
                    <a:pt x="378299" y="400418"/>
                    <a:pt x="383817" y="400418"/>
                  </a:cubicBezTo>
                  <a:lnTo>
                    <a:pt x="398406" y="400418"/>
                  </a:lnTo>
                  <a:cubicBezTo>
                    <a:pt x="400744" y="388001"/>
                    <a:pt x="405607" y="376051"/>
                    <a:pt x="413089" y="365221"/>
                  </a:cubicBezTo>
                  <a:lnTo>
                    <a:pt x="402801" y="354858"/>
                  </a:lnTo>
                  <a:cubicBezTo>
                    <a:pt x="398874" y="351031"/>
                    <a:pt x="398874" y="344775"/>
                    <a:pt x="402801" y="340948"/>
                  </a:cubicBezTo>
                  <a:lnTo>
                    <a:pt x="413463" y="330211"/>
                  </a:lnTo>
                  <a:cubicBezTo>
                    <a:pt x="417391" y="326383"/>
                    <a:pt x="423563" y="326383"/>
                    <a:pt x="427491" y="330211"/>
                  </a:cubicBezTo>
                  <a:lnTo>
                    <a:pt x="437965" y="340668"/>
                  </a:lnTo>
                  <a:cubicBezTo>
                    <a:pt x="448814" y="333292"/>
                    <a:pt x="460785" y="328624"/>
                    <a:pt x="473129" y="326197"/>
                  </a:cubicBezTo>
                  <a:lnTo>
                    <a:pt x="473129" y="311259"/>
                  </a:lnTo>
                  <a:cubicBezTo>
                    <a:pt x="473129" y="305844"/>
                    <a:pt x="477431" y="301456"/>
                    <a:pt x="482949" y="301456"/>
                  </a:cubicBezTo>
                  <a:close/>
                  <a:moveTo>
                    <a:pt x="234526" y="0"/>
                  </a:moveTo>
                  <a:lnTo>
                    <a:pt x="245373" y="0"/>
                  </a:lnTo>
                  <a:lnTo>
                    <a:pt x="256221" y="0"/>
                  </a:lnTo>
                  <a:cubicBezTo>
                    <a:pt x="306436" y="0"/>
                    <a:pt x="347114" y="40619"/>
                    <a:pt x="347114" y="90763"/>
                  </a:cubicBezTo>
                  <a:lnTo>
                    <a:pt x="347114" y="191517"/>
                  </a:lnTo>
                  <a:cubicBezTo>
                    <a:pt x="347114" y="207298"/>
                    <a:pt x="338978" y="221211"/>
                    <a:pt x="326822" y="229335"/>
                  </a:cubicBezTo>
                  <a:lnTo>
                    <a:pt x="326822" y="326448"/>
                  </a:lnTo>
                  <a:cubicBezTo>
                    <a:pt x="326822" y="328035"/>
                    <a:pt x="327757" y="329716"/>
                    <a:pt x="329253" y="330463"/>
                  </a:cubicBezTo>
                  <a:cubicBezTo>
                    <a:pt x="334302" y="332797"/>
                    <a:pt x="346365" y="338867"/>
                    <a:pt x="362823" y="348111"/>
                  </a:cubicBezTo>
                  <a:cubicBezTo>
                    <a:pt x="351228" y="369308"/>
                    <a:pt x="345150" y="393026"/>
                    <a:pt x="345150" y="417678"/>
                  </a:cubicBezTo>
                  <a:cubicBezTo>
                    <a:pt x="345150" y="456429"/>
                    <a:pt x="360205" y="493033"/>
                    <a:pt x="387604" y="520393"/>
                  </a:cubicBezTo>
                  <a:cubicBezTo>
                    <a:pt x="390596" y="523568"/>
                    <a:pt x="393869" y="526369"/>
                    <a:pt x="397142" y="529170"/>
                  </a:cubicBezTo>
                  <a:lnTo>
                    <a:pt x="245280" y="529170"/>
                  </a:lnTo>
                  <a:lnTo>
                    <a:pt x="0" y="529170"/>
                  </a:lnTo>
                  <a:lnTo>
                    <a:pt x="0" y="460164"/>
                  </a:lnTo>
                  <a:cubicBezTo>
                    <a:pt x="0" y="445597"/>
                    <a:pt x="6452" y="431684"/>
                    <a:pt x="17861" y="422440"/>
                  </a:cubicBezTo>
                  <a:cubicBezTo>
                    <a:pt x="80420" y="371176"/>
                    <a:pt x="147748" y="337186"/>
                    <a:pt x="161494" y="330463"/>
                  </a:cubicBezTo>
                  <a:cubicBezTo>
                    <a:pt x="162990" y="329716"/>
                    <a:pt x="163925" y="328222"/>
                    <a:pt x="163925" y="326448"/>
                  </a:cubicBezTo>
                  <a:lnTo>
                    <a:pt x="163925" y="229335"/>
                  </a:lnTo>
                  <a:cubicBezTo>
                    <a:pt x="151769" y="221118"/>
                    <a:pt x="143633" y="207298"/>
                    <a:pt x="143633" y="191517"/>
                  </a:cubicBezTo>
                  <a:lnTo>
                    <a:pt x="143633" y="90763"/>
                  </a:lnTo>
                  <a:cubicBezTo>
                    <a:pt x="143633" y="40619"/>
                    <a:pt x="184311" y="0"/>
                    <a:pt x="234526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0" name="agreement_126444"/>
            <p:cNvSpPr>
              <a:spLocks noChangeAspect="1"/>
            </p:cNvSpPr>
            <p:nvPr/>
          </p:nvSpPr>
          <p:spPr bwMode="auto">
            <a:xfrm>
              <a:off x="2379894" y="3537084"/>
              <a:ext cx="243447" cy="215662"/>
            </a:xfrm>
            <a:custGeom>
              <a:avLst/>
              <a:gdLst>
                <a:gd name="T0" fmla="*/ 5423 w 6499"/>
                <a:gd name="T1" fmla="*/ 940 h 5766"/>
                <a:gd name="T2" fmla="*/ 6499 w 6499"/>
                <a:gd name="T3" fmla="*/ 7 h 5766"/>
                <a:gd name="T4" fmla="*/ 4987 w 6499"/>
                <a:gd name="T5" fmla="*/ 792 h 5766"/>
                <a:gd name="T6" fmla="*/ 3216 w 6499"/>
                <a:gd name="T7" fmla="*/ 716 h 5766"/>
                <a:gd name="T8" fmla="*/ 1453 w 6499"/>
                <a:gd name="T9" fmla="*/ 667 h 5766"/>
                <a:gd name="T10" fmla="*/ 0 w 6499"/>
                <a:gd name="T11" fmla="*/ 2664 h 5766"/>
                <a:gd name="T12" fmla="*/ 661 w 6499"/>
                <a:gd name="T13" fmla="*/ 3284 h 5766"/>
                <a:gd name="T14" fmla="*/ 448 w 6499"/>
                <a:gd name="T15" fmla="*/ 4071 h 5766"/>
                <a:gd name="T16" fmla="*/ 844 w 6499"/>
                <a:gd name="T17" fmla="*/ 4279 h 5766"/>
                <a:gd name="T18" fmla="*/ 1080 w 6499"/>
                <a:gd name="T19" fmla="*/ 4576 h 5766"/>
                <a:gd name="T20" fmla="*/ 1583 w 6499"/>
                <a:gd name="T21" fmla="*/ 4775 h 5766"/>
                <a:gd name="T22" fmla="*/ 2017 w 6499"/>
                <a:gd name="T23" fmla="*/ 5327 h 5766"/>
                <a:gd name="T24" fmla="*/ 2405 w 6499"/>
                <a:gd name="T25" fmla="*/ 5234 h 5766"/>
                <a:gd name="T26" fmla="*/ 2535 w 6499"/>
                <a:gd name="T27" fmla="*/ 5395 h 5766"/>
                <a:gd name="T28" fmla="*/ 2876 w 6499"/>
                <a:gd name="T29" fmla="*/ 5576 h 5766"/>
                <a:gd name="T30" fmla="*/ 3165 w 6499"/>
                <a:gd name="T31" fmla="*/ 5494 h 5766"/>
                <a:gd name="T32" fmla="*/ 3701 w 6499"/>
                <a:gd name="T33" fmla="*/ 5660 h 5766"/>
                <a:gd name="T34" fmla="*/ 3832 w 6499"/>
                <a:gd name="T35" fmla="*/ 5267 h 5766"/>
                <a:gd name="T36" fmla="*/ 4495 w 6499"/>
                <a:gd name="T37" fmla="*/ 4970 h 5766"/>
                <a:gd name="T38" fmla="*/ 4988 w 6499"/>
                <a:gd name="T39" fmla="*/ 5020 h 5766"/>
                <a:gd name="T40" fmla="*/ 5597 w 6499"/>
                <a:gd name="T41" fmla="*/ 4588 h 5766"/>
                <a:gd name="T42" fmla="*/ 5503 w 6499"/>
                <a:gd name="T43" fmla="*/ 3760 h 5766"/>
                <a:gd name="T44" fmla="*/ 6296 w 6499"/>
                <a:gd name="T45" fmla="*/ 2963 h 5766"/>
                <a:gd name="T46" fmla="*/ 6499 w 6499"/>
                <a:gd name="T47" fmla="*/ 2528 h 5766"/>
                <a:gd name="T48" fmla="*/ 5795 w 6499"/>
                <a:gd name="T49" fmla="*/ 3035 h 5766"/>
                <a:gd name="T50" fmla="*/ 4857 w 6499"/>
                <a:gd name="T51" fmla="*/ 3514 h 5766"/>
                <a:gd name="T52" fmla="*/ 4769 w 6499"/>
                <a:gd name="T53" fmla="*/ 4088 h 5766"/>
                <a:gd name="T54" fmla="*/ 4331 w 6499"/>
                <a:gd name="T55" fmla="*/ 4082 h 5766"/>
                <a:gd name="T56" fmla="*/ 4173 w 6499"/>
                <a:gd name="T57" fmla="*/ 4456 h 5766"/>
                <a:gd name="T58" fmla="*/ 3747 w 6499"/>
                <a:gd name="T59" fmla="*/ 4507 h 5766"/>
                <a:gd name="T60" fmla="*/ 3473 w 6499"/>
                <a:gd name="T61" fmla="*/ 4915 h 5766"/>
                <a:gd name="T62" fmla="*/ 3065 w 6499"/>
                <a:gd name="T63" fmla="*/ 5251 h 5766"/>
                <a:gd name="T64" fmla="*/ 2867 w 6499"/>
                <a:gd name="T65" fmla="*/ 5322 h 5766"/>
                <a:gd name="T66" fmla="*/ 2707 w 6499"/>
                <a:gd name="T67" fmla="*/ 5102 h 5766"/>
                <a:gd name="T68" fmla="*/ 3423 w 6499"/>
                <a:gd name="T69" fmla="*/ 4496 h 5766"/>
                <a:gd name="T70" fmla="*/ 3345 w 6499"/>
                <a:gd name="T71" fmla="*/ 4266 h 5766"/>
                <a:gd name="T72" fmla="*/ 2255 w 6499"/>
                <a:gd name="T73" fmla="*/ 5022 h 5766"/>
                <a:gd name="T74" fmla="*/ 1884 w 6499"/>
                <a:gd name="T75" fmla="*/ 4962 h 5766"/>
                <a:gd name="T76" fmla="*/ 3155 w 6499"/>
                <a:gd name="T77" fmla="*/ 3735 h 5766"/>
                <a:gd name="T78" fmla="*/ 3075 w 6499"/>
                <a:gd name="T79" fmla="*/ 3503 h 5766"/>
                <a:gd name="T80" fmla="*/ 1791 w 6499"/>
                <a:gd name="T81" fmla="*/ 4404 h 5766"/>
                <a:gd name="T82" fmla="*/ 1285 w 6499"/>
                <a:gd name="T83" fmla="*/ 4435 h 5766"/>
                <a:gd name="T84" fmla="*/ 1439 w 6499"/>
                <a:gd name="T85" fmla="*/ 4004 h 5766"/>
                <a:gd name="T86" fmla="*/ 2809 w 6499"/>
                <a:gd name="T87" fmla="*/ 3011 h 5766"/>
                <a:gd name="T88" fmla="*/ 2612 w 6499"/>
                <a:gd name="T89" fmla="*/ 2895 h 5766"/>
                <a:gd name="T90" fmla="*/ 1167 w 6499"/>
                <a:gd name="T91" fmla="*/ 3884 h 5766"/>
                <a:gd name="T92" fmla="*/ 668 w 6499"/>
                <a:gd name="T93" fmla="*/ 3923 h 5766"/>
                <a:gd name="T94" fmla="*/ 3388 w 6499"/>
                <a:gd name="T95" fmla="*/ 1602 h 5766"/>
                <a:gd name="T96" fmla="*/ 4543 w 6499"/>
                <a:gd name="T97" fmla="*/ 2706 h 5766"/>
                <a:gd name="T98" fmla="*/ 4492 w 6499"/>
                <a:gd name="T99" fmla="*/ 1496 h 5766"/>
                <a:gd name="T100" fmla="*/ 4777 w 6499"/>
                <a:gd name="T101" fmla="*/ 1048 h 5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99" h="5766">
                  <a:moveTo>
                    <a:pt x="5048" y="1043"/>
                  </a:moveTo>
                  <a:cubicBezTo>
                    <a:pt x="5180" y="1043"/>
                    <a:pt x="5309" y="1008"/>
                    <a:pt x="5423" y="940"/>
                  </a:cubicBezTo>
                  <a:lnTo>
                    <a:pt x="6499" y="304"/>
                  </a:lnTo>
                  <a:lnTo>
                    <a:pt x="6499" y="7"/>
                  </a:lnTo>
                  <a:lnTo>
                    <a:pt x="5288" y="712"/>
                  </a:lnTo>
                  <a:cubicBezTo>
                    <a:pt x="5196" y="766"/>
                    <a:pt x="5092" y="794"/>
                    <a:pt x="4987" y="792"/>
                  </a:cubicBezTo>
                  <a:lnTo>
                    <a:pt x="3384" y="774"/>
                  </a:lnTo>
                  <a:cubicBezTo>
                    <a:pt x="3304" y="744"/>
                    <a:pt x="3240" y="726"/>
                    <a:pt x="3216" y="716"/>
                  </a:cubicBezTo>
                  <a:cubicBezTo>
                    <a:pt x="2715" y="604"/>
                    <a:pt x="2323" y="648"/>
                    <a:pt x="2056" y="720"/>
                  </a:cubicBezTo>
                  <a:cubicBezTo>
                    <a:pt x="1856" y="774"/>
                    <a:pt x="1643" y="754"/>
                    <a:pt x="1453" y="667"/>
                  </a:cubicBezTo>
                  <a:lnTo>
                    <a:pt x="0" y="0"/>
                  </a:lnTo>
                  <a:lnTo>
                    <a:pt x="0" y="2664"/>
                  </a:lnTo>
                  <a:lnTo>
                    <a:pt x="151" y="2747"/>
                  </a:lnTo>
                  <a:cubicBezTo>
                    <a:pt x="373" y="2868"/>
                    <a:pt x="551" y="3056"/>
                    <a:pt x="661" y="3284"/>
                  </a:cubicBezTo>
                  <a:lnTo>
                    <a:pt x="576" y="3354"/>
                  </a:lnTo>
                  <a:cubicBezTo>
                    <a:pt x="347" y="3520"/>
                    <a:pt x="297" y="3843"/>
                    <a:pt x="448" y="4071"/>
                  </a:cubicBezTo>
                  <a:cubicBezTo>
                    <a:pt x="532" y="4182"/>
                    <a:pt x="651" y="4252"/>
                    <a:pt x="787" y="4276"/>
                  </a:cubicBezTo>
                  <a:cubicBezTo>
                    <a:pt x="803" y="4278"/>
                    <a:pt x="827" y="4279"/>
                    <a:pt x="844" y="4279"/>
                  </a:cubicBezTo>
                  <a:cubicBezTo>
                    <a:pt x="893" y="4282"/>
                    <a:pt x="941" y="4276"/>
                    <a:pt x="983" y="4270"/>
                  </a:cubicBezTo>
                  <a:cubicBezTo>
                    <a:pt x="985" y="4384"/>
                    <a:pt x="1012" y="4483"/>
                    <a:pt x="1080" y="4576"/>
                  </a:cubicBezTo>
                  <a:cubicBezTo>
                    <a:pt x="1171" y="4703"/>
                    <a:pt x="1315" y="4760"/>
                    <a:pt x="1469" y="4768"/>
                  </a:cubicBezTo>
                  <a:cubicBezTo>
                    <a:pt x="1509" y="4771"/>
                    <a:pt x="1551" y="4772"/>
                    <a:pt x="1583" y="4775"/>
                  </a:cubicBezTo>
                  <a:cubicBezTo>
                    <a:pt x="1568" y="4896"/>
                    <a:pt x="1603" y="5020"/>
                    <a:pt x="1679" y="5122"/>
                  </a:cubicBezTo>
                  <a:cubicBezTo>
                    <a:pt x="1763" y="5232"/>
                    <a:pt x="1881" y="5303"/>
                    <a:pt x="2017" y="5327"/>
                  </a:cubicBezTo>
                  <a:cubicBezTo>
                    <a:pt x="2033" y="5328"/>
                    <a:pt x="2057" y="5330"/>
                    <a:pt x="2075" y="5330"/>
                  </a:cubicBezTo>
                  <a:cubicBezTo>
                    <a:pt x="2196" y="5336"/>
                    <a:pt x="2312" y="5302"/>
                    <a:pt x="2405" y="5234"/>
                  </a:cubicBezTo>
                  <a:lnTo>
                    <a:pt x="2456" y="5195"/>
                  </a:lnTo>
                  <a:cubicBezTo>
                    <a:pt x="2468" y="5268"/>
                    <a:pt x="2489" y="5335"/>
                    <a:pt x="2535" y="5395"/>
                  </a:cubicBezTo>
                  <a:cubicBezTo>
                    <a:pt x="2603" y="5488"/>
                    <a:pt x="2705" y="5551"/>
                    <a:pt x="2827" y="5574"/>
                  </a:cubicBezTo>
                  <a:cubicBezTo>
                    <a:pt x="2843" y="5575"/>
                    <a:pt x="2859" y="5575"/>
                    <a:pt x="2876" y="5576"/>
                  </a:cubicBezTo>
                  <a:cubicBezTo>
                    <a:pt x="2973" y="5582"/>
                    <a:pt x="3072" y="5554"/>
                    <a:pt x="3157" y="5494"/>
                  </a:cubicBezTo>
                  <a:lnTo>
                    <a:pt x="3165" y="5494"/>
                  </a:lnTo>
                  <a:lnTo>
                    <a:pt x="3225" y="5578"/>
                  </a:lnTo>
                  <a:cubicBezTo>
                    <a:pt x="3331" y="5730"/>
                    <a:pt x="3549" y="5766"/>
                    <a:pt x="3701" y="5660"/>
                  </a:cubicBezTo>
                  <a:cubicBezTo>
                    <a:pt x="3828" y="5570"/>
                    <a:pt x="3879" y="5392"/>
                    <a:pt x="3821" y="5251"/>
                  </a:cubicBezTo>
                  <a:lnTo>
                    <a:pt x="3832" y="5267"/>
                  </a:lnTo>
                  <a:cubicBezTo>
                    <a:pt x="3932" y="5415"/>
                    <a:pt x="4121" y="5479"/>
                    <a:pt x="4287" y="5411"/>
                  </a:cubicBezTo>
                  <a:cubicBezTo>
                    <a:pt x="4469" y="5336"/>
                    <a:pt x="4543" y="5139"/>
                    <a:pt x="4495" y="4970"/>
                  </a:cubicBezTo>
                  <a:cubicBezTo>
                    <a:pt x="4617" y="5107"/>
                    <a:pt x="4828" y="5134"/>
                    <a:pt x="4980" y="5028"/>
                  </a:cubicBezTo>
                  <a:lnTo>
                    <a:pt x="4988" y="5020"/>
                  </a:lnTo>
                  <a:cubicBezTo>
                    <a:pt x="5140" y="4915"/>
                    <a:pt x="5184" y="4714"/>
                    <a:pt x="5103" y="4554"/>
                  </a:cubicBezTo>
                  <a:cubicBezTo>
                    <a:pt x="5235" y="4675"/>
                    <a:pt x="5445" y="4694"/>
                    <a:pt x="5597" y="4588"/>
                  </a:cubicBezTo>
                  <a:cubicBezTo>
                    <a:pt x="5775" y="4459"/>
                    <a:pt x="5821" y="4210"/>
                    <a:pt x="5692" y="4031"/>
                  </a:cubicBezTo>
                  <a:lnTo>
                    <a:pt x="5503" y="3760"/>
                  </a:lnTo>
                  <a:lnTo>
                    <a:pt x="5915" y="3280"/>
                  </a:lnTo>
                  <a:cubicBezTo>
                    <a:pt x="6023" y="3154"/>
                    <a:pt x="6152" y="3047"/>
                    <a:pt x="6296" y="2963"/>
                  </a:cubicBezTo>
                  <a:lnTo>
                    <a:pt x="6499" y="2846"/>
                  </a:lnTo>
                  <a:lnTo>
                    <a:pt x="6499" y="2528"/>
                  </a:lnTo>
                  <a:lnTo>
                    <a:pt x="6219" y="2687"/>
                  </a:lnTo>
                  <a:cubicBezTo>
                    <a:pt x="6059" y="2778"/>
                    <a:pt x="5915" y="2895"/>
                    <a:pt x="5795" y="3035"/>
                  </a:cubicBezTo>
                  <a:lnTo>
                    <a:pt x="5352" y="3548"/>
                  </a:lnTo>
                  <a:cubicBezTo>
                    <a:pt x="5220" y="3427"/>
                    <a:pt x="5009" y="3408"/>
                    <a:pt x="4857" y="3514"/>
                  </a:cubicBezTo>
                  <a:cubicBezTo>
                    <a:pt x="4680" y="3643"/>
                    <a:pt x="4633" y="3892"/>
                    <a:pt x="4763" y="4071"/>
                  </a:cubicBezTo>
                  <a:lnTo>
                    <a:pt x="4769" y="4088"/>
                  </a:lnTo>
                  <a:lnTo>
                    <a:pt x="4761" y="4088"/>
                  </a:lnTo>
                  <a:cubicBezTo>
                    <a:pt x="4636" y="4000"/>
                    <a:pt x="4465" y="3991"/>
                    <a:pt x="4331" y="4082"/>
                  </a:cubicBezTo>
                  <a:lnTo>
                    <a:pt x="4323" y="4090"/>
                  </a:lnTo>
                  <a:cubicBezTo>
                    <a:pt x="4204" y="4172"/>
                    <a:pt x="4148" y="4316"/>
                    <a:pt x="4173" y="4456"/>
                  </a:cubicBezTo>
                  <a:lnTo>
                    <a:pt x="4131" y="4487"/>
                  </a:lnTo>
                  <a:cubicBezTo>
                    <a:pt x="4012" y="4424"/>
                    <a:pt x="3865" y="4424"/>
                    <a:pt x="3747" y="4507"/>
                  </a:cubicBezTo>
                  <a:cubicBezTo>
                    <a:pt x="3637" y="4583"/>
                    <a:pt x="3581" y="4718"/>
                    <a:pt x="3591" y="4840"/>
                  </a:cubicBezTo>
                  <a:lnTo>
                    <a:pt x="3473" y="4915"/>
                  </a:lnTo>
                  <a:cubicBezTo>
                    <a:pt x="3385" y="4894"/>
                    <a:pt x="3287" y="4914"/>
                    <a:pt x="3211" y="4966"/>
                  </a:cubicBezTo>
                  <a:cubicBezTo>
                    <a:pt x="3117" y="5034"/>
                    <a:pt x="3063" y="5146"/>
                    <a:pt x="3065" y="5251"/>
                  </a:cubicBezTo>
                  <a:lnTo>
                    <a:pt x="3007" y="5288"/>
                  </a:lnTo>
                  <a:cubicBezTo>
                    <a:pt x="2972" y="5319"/>
                    <a:pt x="2915" y="5332"/>
                    <a:pt x="2867" y="5322"/>
                  </a:cubicBezTo>
                  <a:cubicBezTo>
                    <a:pt x="2819" y="5311"/>
                    <a:pt x="2771" y="5284"/>
                    <a:pt x="2740" y="5242"/>
                  </a:cubicBezTo>
                  <a:cubicBezTo>
                    <a:pt x="2709" y="5207"/>
                    <a:pt x="2696" y="5150"/>
                    <a:pt x="2707" y="5102"/>
                  </a:cubicBezTo>
                  <a:cubicBezTo>
                    <a:pt x="2717" y="5054"/>
                    <a:pt x="2744" y="5006"/>
                    <a:pt x="2787" y="4975"/>
                  </a:cubicBezTo>
                  <a:lnTo>
                    <a:pt x="3423" y="4496"/>
                  </a:lnTo>
                  <a:cubicBezTo>
                    <a:pt x="3456" y="4474"/>
                    <a:pt x="3475" y="4442"/>
                    <a:pt x="3476" y="4402"/>
                  </a:cubicBezTo>
                  <a:cubicBezTo>
                    <a:pt x="3480" y="4328"/>
                    <a:pt x="3417" y="4266"/>
                    <a:pt x="3345" y="4266"/>
                  </a:cubicBezTo>
                  <a:cubicBezTo>
                    <a:pt x="3317" y="4266"/>
                    <a:pt x="3295" y="4272"/>
                    <a:pt x="3271" y="4286"/>
                  </a:cubicBezTo>
                  <a:lnTo>
                    <a:pt x="2255" y="5022"/>
                  </a:lnTo>
                  <a:cubicBezTo>
                    <a:pt x="2196" y="5059"/>
                    <a:pt x="2129" y="5080"/>
                    <a:pt x="2057" y="5068"/>
                  </a:cubicBezTo>
                  <a:cubicBezTo>
                    <a:pt x="1985" y="5056"/>
                    <a:pt x="1921" y="5020"/>
                    <a:pt x="1884" y="4962"/>
                  </a:cubicBezTo>
                  <a:cubicBezTo>
                    <a:pt x="1800" y="4851"/>
                    <a:pt x="1825" y="4682"/>
                    <a:pt x="1944" y="4599"/>
                  </a:cubicBezTo>
                  <a:lnTo>
                    <a:pt x="3155" y="3735"/>
                  </a:lnTo>
                  <a:cubicBezTo>
                    <a:pt x="3181" y="3711"/>
                    <a:pt x="3200" y="3678"/>
                    <a:pt x="3200" y="3634"/>
                  </a:cubicBezTo>
                  <a:cubicBezTo>
                    <a:pt x="3201" y="3564"/>
                    <a:pt x="3144" y="3506"/>
                    <a:pt x="3075" y="3503"/>
                  </a:cubicBezTo>
                  <a:cubicBezTo>
                    <a:pt x="3035" y="3502"/>
                    <a:pt x="3003" y="3516"/>
                    <a:pt x="2976" y="3547"/>
                  </a:cubicBezTo>
                  <a:lnTo>
                    <a:pt x="1791" y="4404"/>
                  </a:lnTo>
                  <a:cubicBezTo>
                    <a:pt x="1757" y="4419"/>
                    <a:pt x="1740" y="4443"/>
                    <a:pt x="1715" y="4466"/>
                  </a:cubicBezTo>
                  <a:cubicBezTo>
                    <a:pt x="1572" y="4556"/>
                    <a:pt x="1361" y="4536"/>
                    <a:pt x="1285" y="4435"/>
                  </a:cubicBezTo>
                  <a:cubicBezTo>
                    <a:pt x="1209" y="4326"/>
                    <a:pt x="1225" y="4179"/>
                    <a:pt x="1320" y="4087"/>
                  </a:cubicBezTo>
                  <a:lnTo>
                    <a:pt x="1439" y="4004"/>
                  </a:lnTo>
                  <a:lnTo>
                    <a:pt x="2756" y="3106"/>
                  </a:lnTo>
                  <a:cubicBezTo>
                    <a:pt x="2789" y="3083"/>
                    <a:pt x="2808" y="3051"/>
                    <a:pt x="2809" y="3011"/>
                  </a:cubicBezTo>
                  <a:cubicBezTo>
                    <a:pt x="2812" y="2967"/>
                    <a:pt x="2791" y="2926"/>
                    <a:pt x="2755" y="2900"/>
                  </a:cubicBezTo>
                  <a:cubicBezTo>
                    <a:pt x="2708" y="2867"/>
                    <a:pt x="2661" y="2866"/>
                    <a:pt x="2612" y="2895"/>
                  </a:cubicBezTo>
                  <a:lnTo>
                    <a:pt x="1201" y="3854"/>
                  </a:lnTo>
                  <a:cubicBezTo>
                    <a:pt x="1192" y="3870"/>
                    <a:pt x="1176" y="3876"/>
                    <a:pt x="1167" y="3884"/>
                  </a:cubicBezTo>
                  <a:lnTo>
                    <a:pt x="1031" y="3983"/>
                  </a:lnTo>
                  <a:cubicBezTo>
                    <a:pt x="920" y="4067"/>
                    <a:pt x="751" y="4042"/>
                    <a:pt x="668" y="3923"/>
                  </a:cubicBezTo>
                  <a:cubicBezTo>
                    <a:pt x="584" y="3812"/>
                    <a:pt x="609" y="3643"/>
                    <a:pt x="728" y="3560"/>
                  </a:cubicBezTo>
                  <a:lnTo>
                    <a:pt x="3388" y="1602"/>
                  </a:lnTo>
                  <a:cubicBezTo>
                    <a:pt x="3601" y="1727"/>
                    <a:pt x="3759" y="1979"/>
                    <a:pt x="3759" y="1979"/>
                  </a:cubicBezTo>
                  <a:cubicBezTo>
                    <a:pt x="4020" y="2798"/>
                    <a:pt x="4345" y="2804"/>
                    <a:pt x="4543" y="2706"/>
                  </a:cubicBezTo>
                  <a:cubicBezTo>
                    <a:pt x="4645" y="2655"/>
                    <a:pt x="4692" y="2534"/>
                    <a:pt x="4656" y="2424"/>
                  </a:cubicBezTo>
                  <a:cubicBezTo>
                    <a:pt x="4552" y="2108"/>
                    <a:pt x="4492" y="1496"/>
                    <a:pt x="4492" y="1496"/>
                  </a:cubicBezTo>
                  <a:cubicBezTo>
                    <a:pt x="4419" y="1338"/>
                    <a:pt x="4184" y="1171"/>
                    <a:pt x="3923" y="1035"/>
                  </a:cubicBezTo>
                  <a:lnTo>
                    <a:pt x="4777" y="1048"/>
                  </a:lnTo>
                  <a:lnTo>
                    <a:pt x="5048" y="10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1" name="page-quality_48571"/>
            <p:cNvSpPr>
              <a:spLocks noChangeAspect="1"/>
            </p:cNvSpPr>
            <p:nvPr/>
          </p:nvSpPr>
          <p:spPr bwMode="auto">
            <a:xfrm>
              <a:off x="1059481" y="4048008"/>
              <a:ext cx="218001" cy="217671"/>
            </a:xfrm>
            <a:custGeom>
              <a:avLst/>
              <a:gdLst>
                <a:gd name="connsiteX0" fmla="*/ 392880 w 587787"/>
                <a:gd name="connsiteY0" fmla="*/ 161471 h 586899"/>
                <a:gd name="connsiteX1" fmla="*/ 466659 w 587787"/>
                <a:gd name="connsiteY1" fmla="*/ 161471 h 586899"/>
                <a:gd name="connsiteX2" fmla="*/ 251471 w 587787"/>
                <a:gd name="connsiteY2" fmla="*/ 425428 h 586899"/>
                <a:gd name="connsiteX3" fmla="*/ 121128 w 587787"/>
                <a:gd name="connsiteY3" fmla="*/ 252935 h 586899"/>
                <a:gd name="connsiteX4" fmla="*/ 193062 w 587787"/>
                <a:gd name="connsiteY4" fmla="*/ 252935 h 586899"/>
                <a:gd name="connsiteX5" fmla="*/ 251471 w 587787"/>
                <a:gd name="connsiteY5" fmla="*/ 324756 h 586899"/>
                <a:gd name="connsiteX6" fmla="*/ 330784 w 587787"/>
                <a:gd name="connsiteY6" fmla="*/ 64461 h 586899"/>
                <a:gd name="connsiteX7" fmla="*/ 292049 w 587787"/>
                <a:gd name="connsiteY7" fmla="*/ 100681 h 586899"/>
                <a:gd name="connsiteX8" fmla="*/ 257003 w 587787"/>
                <a:gd name="connsiteY8" fmla="*/ 119099 h 586899"/>
                <a:gd name="connsiteX9" fmla="*/ 100834 w 587787"/>
                <a:gd name="connsiteY9" fmla="*/ 119099 h 586899"/>
                <a:gd name="connsiteX10" fmla="*/ 64558 w 587787"/>
                <a:gd name="connsiteY10" fmla="*/ 155933 h 586899"/>
                <a:gd name="connsiteX11" fmla="*/ 64558 w 587787"/>
                <a:gd name="connsiteY11" fmla="*/ 485604 h 586899"/>
                <a:gd name="connsiteX12" fmla="*/ 100834 w 587787"/>
                <a:gd name="connsiteY12" fmla="*/ 522438 h 586899"/>
                <a:gd name="connsiteX13" fmla="*/ 486338 w 587787"/>
                <a:gd name="connsiteY13" fmla="*/ 522438 h 586899"/>
                <a:gd name="connsiteX14" fmla="*/ 523229 w 587787"/>
                <a:gd name="connsiteY14" fmla="*/ 485604 h 586899"/>
                <a:gd name="connsiteX15" fmla="*/ 523229 w 587787"/>
                <a:gd name="connsiteY15" fmla="*/ 100681 h 586899"/>
                <a:gd name="connsiteX16" fmla="*/ 486338 w 587787"/>
                <a:gd name="connsiteY16" fmla="*/ 64461 h 586899"/>
                <a:gd name="connsiteX17" fmla="*/ 205971 w 587787"/>
                <a:gd name="connsiteY17" fmla="*/ 38676 h 586899"/>
                <a:gd name="connsiteX18" fmla="*/ 183837 w 587787"/>
                <a:gd name="connsiteY18" fmla="*/ 60777 h 586899"/>
                <a:gd name="connsiteX19" fmla="*/ 205971 w 587787"/>
                <a:gd name="connsiteY19" fmla="*/ 82264 h 586899"/>
                <a:gd name="connsiteX20" fmla="*/ 227491 w 587787"/>
                <a:gd name="connsiteY20" fmla="*/ 60777 h 586899"/>
                <a:gd name="connsiteX21" fmla="*/ 205971 w 587787"/>
                <a:gd name="connsiteY21" fmla="*/ 38676 h 586899"/>
                <a:gd name="connsiteX22" fmla="*/ 143258 w 587787"/>
                <a:gd name="connsiteY22" fmla="*/ 38676 h 586899"/>
                <a:gd name="connsiteX23" fmla="*/ 121123 w 587787"/>
                <a:gd name="connsiteY23" fmla="*/ 60777 h 586899"/>
                <a:gd name="connsiteX24" fmla="*/ 143258 w 587787"/>
                <a:gd name="connsiteY24" fmla="*/ 82264 h 586899"/>
                <a:gd name="connsiteX25" fmla="*/ 165392 w 587787"/>
                <a:gd name="connsiteY25" fmla="*/ 60777 h 586899"/>
                <a:gd name="connsiteX26" fmla="*/ 143258 w 587787"/>
                <a:gd name="connsiteY26" fmla="*/ 38676 h 586899"/>
                <a:gd name="connsiteX27" fmla="*/ 82389 w 587787"/>
                <a:gd name="connsiteY27" fmla="*/ 38676 h 586899"/>
                <a:gd name="connsiteX28" fmla="*/ 60869 w 587787"/>
                <a:gd name="connsiteY28" fmla="*/ 60777 h 586899"/>
                <a:gd name="connsiteX29" fmla="*/ 82389 w 587787"/>
                <a:gd name="connsiteY29" fmla="*/ 82264 h 586899"/>
                <a:gd name="connsiteX30" fmla="*/ 104523 w 587787"/>
                <a:gd name="connsiteY30" fmla="*/ 60777 h 586899"/>
                <a:gd name="connsiteX31" fmla="*/ 82389 w 587787"/>
                <a:gd name="connsiteY31" fmla="*/ 38676 h 586899"/>
                <a:gd name="connsiteX32" fmla="*/ 55336 w 587787"/>
                <a:gd name="connsiteY32" fmla="*/ 0 h 586899"/>
                <a:gd name="connsiteX33" fmla="*/ 532451 w 587787"/>
                <a:gd name="connsiteY33" fmla="*/ 0 h 586899"/>
                <a:gd name="connsiteX34" fmla="*/ 587787 w 587787"/>
                <a:gd name="connsiteY34" fmla="*/ 55252 h 586899"/>
                <a:gd name="connsiteX35" fmla="*/ 587787 w 587787"/>
                <a:gd name="connsiteY35" fmla="*/ 531647 h 586899"/>
                <a:gd name="connsiteX36" fmla="*/ 532451 w 587787"/>
                <a:gd name="connsiteY36" fmla="*/ 586899 h 586899"/>
                <a:gd name="connsiteX37" fmla="*/ 55336 w 587787"/>
                <a:gd name="connsiteY37" fmla="*/ 586899 h 586899"/>
                <a:gd name="connsiteX38" fmla="*/ 0 w 587787"/>
                <a:gd name="connsiteY38" fmla="*/ 531647 h 586899"/>
                <a:gd name="connsiteX39" fmla="*/ 0 w 587787"/>
                <a:gd name="connsiteY39" fmla="*/ 55252 h 586899"/>
                <a:gd name="connsiteX40" fmla="*/ 55336 w 587787"/>
                <a:gd name="connsiteY40" fmla="*/ 0 h 58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87787" h="586899">
                  <a:moveTo>
                    <a:pt x="392880" y="161471"/>
                  </a:moveTo>
                  <a:lnTo>
                    <a:pt x="466659" y="161471"/>
                  </a:lnTo>
                  <a:lnTo>
                    <a:pt x="251471" y="425428"/>
                  </a:lnTo>
                  <a:lnTo>
                    <a:pt x="121128" y="252935"/>
                  </a:lnTo>
                  <a:lnTo>
                    <a:pt x="193062" y="252935"/>
                  </a:lnTo>
                  <a:lnTo>
                    <a:pt x="251471" y="324756"/>
                  </a:lnTo>
                  <a:close/>
                  <a:moveTo>
                    <a:pt x="330784" y="64461"/>
                  </a:moveTo>
                  <a:cubicBezTo>
                    <a:pt x="310494" y="64461"/>
                    <a:pt x="292049" y="74897"/>
                    <a:pt x="292049" y="100681"/>
                  </a:cubicBezTo>
                  <a:cubicBezTo>
                    <a:pt x="292049" y="119099"/>
                    <a:pt x="293894" y="119099"/>
                    <a:pt x="257003" y="119099"/>
                  </a:cubicBezTo>
                  <a:lnTo>
                    <a:pt x="100834" y="119099"/>
                  </a:lnTo>
                  <a:cubicBezTo>
                    <a:pt x="80544" y="119099"/>
                    <a:pt x="64558" y="135674"/>
                    <a:pt x="64558" y="155933"/>
                  </a:cubicBezTo>
                  <a:lnTo>
                    <a:pt x="64558" y="485604"/>
                  </a:lnTo>
                  <a:cubicBezTo>
                    <a:pt x="64558" y="505863"/>
                    <a:pt x="80544" y="522438"/>
                    <a:pt x="100834" y="522438"/>
                  </a:cubicBezTo>
                  <a:lnTo>
                    <a:pt x="486338" y="522438"/>
                  </a:lnTo>
                  <a:cubicBezTo>
                    <a:pt x="506628" y="522438"/>
                    <a:pt x="523229" y="505863"/>
                    <a:pt x="523229" y="485604"/>
                  </a:cubicBezTo>
                  <a:lnTo>
                    <a:pt x="523229" y="100681"/>
                  </a:lnTo>
                  <a:cubicBezTo>
                    <a:pt x="523229" y="80422"/>
                    <a:pt x="506628" y="64461"/>
                    <a:pt x="486338" y="64461"/>
                  </a:cubicBezTo>
                  <a:close/>
                  <a:moveTo>
                    <a:pt x="205971" y="38676"/>
                  </a:moveTo>
                  <a:cubicBezTo>
                    <a:pt x="193060" y="38676"/>
                    <a:pt x="183837" y="49727"/>
                    <a:pt x="183837" y="60777"/>
                  </a:cubicBezTo>
                  <a:cubicBezTo>
                    <a:pt x="183837" y="71214"/>
                    <a:pt x="193060" y="82264"/>
                    <a:pt x="205971" y="82264"/>
                  </a:cubicBezTo>
                  <a:cubicBezTo>
                    <a:pt x="218268" y="82264"/>
                    <a:pt x="227491" y="73055"/>
                    <a:pt x="227491" y="60777"/>
                  </a:cubicBezTo>
                  <a:cubicBezTo>
                    <a:pt x="227491" y="47885"/>
                    <a:pt x="216424" y="38676"/>
                    <a:pt x="205971" y="38676"/>
                  </a:cubicBezTo>
                  <a:close/>
                  <a:moveTo>
                    <a:pt x="143258" y="38676"/>
                  </a:moveTo>
                  <a:cubicBezTo>
                    <a:pt x="132191" y="38676"/>
                    <a:pt x="121123" y="47885"/>
                    <a:pt x="121123" y="60777"/>
                  </a:cubicBezTo>
                  <a:cubicBezTo>
                    <a:pt x="121123" y="73055"/>
                    <a:pt x="130346" y="82264"/>
                    <a:pt x="143258" y="82264"/>
                  </a:cubicBezTo>
                  <a:cubicBezTo>
                    <a:pt x="156169" y="82264"/>
                    <a:pt x="165392" y="73055"/>
                    <a:pt x="165392" y="60777"/>
                  </a:cubicBezTo>
                  <a:cubicBezTo>
                    <a:pt x="165392" y="47885"/>
                    <a:pt x="154325" y="38676"/>
                    <a:pt x="143258" y="38676"/>
                  </a:cubicBezTo>
                  <a:close/>
                  <a:moveTo>
                    <a:pt x="82389" y="38676"/>
                  </a:moveTo>
                  <a:cubicBezTo>
                    <a:pt x="71321" y="38676"/>
                    <a:pt x="60869" y="47885"/>
                    <a:pt x="60869" y="60777"/>
                  </a:cubicBezTo>
                  <a:cubicBezTo>
                    <a:pt x="60869" y="73055"/>
                    <a:pt x="71321" y="82264"/>
                    <a:pt x="82389" y="82264"/>
                  </a:cubicBezTo>
                  <a:cubicBezTo>
                    <a:pt x="95300" y="82264"/>
                    <a:pt x="104523" y="73055"/>
                    <a:pt x="104523" y="60777"/>
                  </a:cubicBezTo>
                  <a:cubicBezTo>
                    <a:pt x="104523" y="47885"/>
                    <a:pt x="93456" y="38676"/>
                    <a:pt x="82389" y="38676"/>
                  </a:cubicBezTo>
                  <a:close/>
                  <a:moveTo>
                    <a:pt x="55336" y="0"/>
                  </a:moveTo>
                  <a:lnTo>
                    <a:pt x="532451" y="0"/>
                  </a:lnTo>
                  <a:cubicBezTo>
                    <a:pt x="563808" y="0"/>
                    <a:pt x="587787" y="23943"/>
                    <a:pt x="587787" y="55252"/>
                  </a:cubicBezTo>
                  <a:lnTo>
                    <a:pt x="587787" y="531647"/>
                  </a:lnTo>
                  <a:cubicBezTo>
                    <a:pt x="587787" y="562956"/>
                    <a:pt x="563808" y="586899"/>
                    <a:pt x="532451" y="586899"/>
                  </a:cubicBezTo>
                  <a:lnTo>
                    <a:pt x="55336" y="586899"/>
                  </a:lnTo>
                  <a:cubicBezTo>
                    <a:pt x="23979" y="586899"/>
                    <a:pt x="0" y="562956"/>
                    <a:pt x="0" y="531647"/>
                  </a:cubicBezTo>
                  <a:lnTo>
                    <a:pt x="0" y="55252"/>
                  </a:lnTo>
                  <a:cubicBezTo>
                    <a:pt x="0" y="23943"/>
                    <a:pt x="23979" y="0"/>
                    <a:pt x="55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70" name="组合 69"/>
          <p:cNvGrpSpPr/>
          <p:nvPr/>
        </p:nvGrpSpPr>
        <p:grpSpPr>
          <a:xfrm>
            <a:off x="6255732" y="3477532"/>
            <a:ext cx="4113214" cy="3162859"/>
            <a:chOff x="7787333" y="1655414"/>
            <a:chExt cx="4132549" cy="3228555"/>
          </a:xfrm>
        </p:grpSpPr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87333" y="1655414"/>
              <a:ext cx="4132549" cy="32285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9256" y="2129316"/>
              <a:ext cx="2095676" cy="24177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2359" y="2022382"/>
              <a:ext cx="493879" cy="7112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2359" y="2807677"/>
              <a:ext cx="493879" cy="7112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2359" y="3593622"/>
              <a:ext cx="493879" cy="7112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2359" y="4353437"/>
              <a:ext cx="493879" cy="53053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7" name="图片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151" y="3477532"/>
            <a:ext cx="1714916" cy="3162859"/>
          </a:xfrm>
          <a:prstGeom prst="rect">
            <a:avLst/>
          </a:prstGeom>
          <a:ln>
            <a:noFill/>
          </a:ln>
        </p:spPr>
      </p:pic>
      <p:cxnSp>
        <p:nvCxnSpPr>
          <p:cNvPr id="78" name="直接连接符 77"/>
          <p:cNvCxnSpPr/>
          <p:nvPr/>
        </p:nvCxnSpPr>
        <p:spPr>
          <a:xfrm>
            <a:off x="4197127" y="3435966"/>
            <a:ext cx="0" cy="3375903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>
            <a:spLocks noChangeArrowheads="1"/>
          </p:cNvSpPr>
          <p:nvPr/>
        </p:nvSpPr>
        <p:spPr bwMode="auto">
          <a:xfrm>
            <a:off x="4349007" y="2968253"/>
            <a:ext cx="402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2000" dirty="0" smtClean="0">
                <a:solidFill>
                  <a:srgbClr val="FF43AE"/>
                </a:solidFill>
              </a:rPr>
              <a:t>SIM</a:t>
            </a:r>
            <a:r>
              <a:rPr lang="zh-CN" altLang="en-US" sz="2000" dirty="0" smtClean="0">
                <a:solidFill>
                  <a:srgbClr val="FF43AE"/>
                </a:solidFill>
              </a:rPr>
              <a:t>签</a:t>
            </a:r>
            <a:r>
              <a:rPr lang="en-US" altLang="zh-CN" sz="2000" dirty="0" smtClean="0">
                <a:solidFill>
                  <a:srgbClr val="FF43AE"/>
                </a:solidFill>
              </a:rPr>
              <a:t>APP/WEB</a:t>
            </a:r>
            <a:r>
              <a:rPr lang="zh-CN" altLang="en-US" sz="2000" dirty="0" smtClean="0">
                <a:solidFill>
                  <a:srgbClr val="FF43AE"/>
                </a:solidFill>
              </a:rPr>
              <a:t>端体验：</a:t>
            </a:r>
            <a:endParaRPr lang="zh-CN" altLang="en-US" sz="2000" dirty="0">
              <a:solidFill>
                <a:srgbClr val="FF43AE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075419" y="6667834"/>
            <a:ext cx="442750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+mj-ea"/>
                <a:ea typeface="+mj-ea"/>
              </a:rPr>
              <a:t>H5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031082" y="6700994"/>
            <a:ext cx="784189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+mj-ea"/>
                <a:ea typeface="+mj-ea"/>
              </a:rPr>
              <a:t>WEB</a:t>
            </a: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端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946201" y="3444229"/>
            <a:ext cx="1747870" cy="3188854"/>
          </a:xfrm>
          <a:prstGeom prst="rect">
            <a:avLst/>
          </a:prstGeom>
          <a:ln>
            <a:noFill/>
          </a:ln>
        </p:spPr>
      </p:pic>
      <p:sp>
        <p:nvSpPr>
          <p:cNvPr id="83" name="矩形 82"/>
          <p:cNvSpPr/>
          <p:nvPr/>
        </p:nvSpPr>
        <p:spPr>
          <a:xfrm>
            <a:off x="11115047" y="6686165"/>
            <a:ext cx="143500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+mj-ea"/>
                <a:ea typeface="+mj-ea"/>
              </a:rPr>
              <a:t>SIM</a:t>
            </a: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盾签名确认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84" name="右箭头 83"/>
          <p:cNvSpPr/>
          <p:nvPr/>
        </p:nvSpPr>
        <p:spPr>
          <a:xfrm>
            <a:off x="10458897" y="4846287"/>
            <a:ext cx="387764" cy="228148"/>
          </a:xfrm>
          <a:prstGeom prst="rightArrow">
            <a:avLst/>
          </a:prstGeom>
          <a:solidFill>
            <a:srgbClr val="11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86" name="MH_Other_2"/>
            <p:cNvSpPr/>
            <p:nvPr>
              <p:custDataLst>
                <p:tags r:id="rId7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18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22629" y="423925"/>
            <a:ext cx="690694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合作案例四：山东移动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物流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管理项目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文本框 54"/>
          <p:cNvSpPr txBox="1">
            <a:spLocks noChangeArrowheads="1"/>
          </p:cNvSpPr>
          <p:nvPr/>
        </p:nvSpPr>
        <p:spPr bwMode="auto">
          <a:xfrm>
            <a:off x="524718" y="1167980"/>
            <a:ext cx="661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FF43AE"/>
                </a:solidFill>
              </a:rPr>
              <a:t>电子签名应用案例</a:t>
            </a:r>
            <a:r>
              <a:rPr lang="en-US" altLang="zh-CN" sz="2000" dirty="0" smtClean="0">
                <a:solidFill>
                  <a:srgbClr val="FF43AE"/>
                </a:solidFill>
              </a:rPr>
              <a:t>——</a:t>
            </a:r>
            <a:r>
              <a:rPr lang="zh-CN" altLang="en-US" sz="2000" dirty="0" smtClean="0">
                <a:solidFill>
                  <a:srgbClr val="FF43AE"/>
                </a:solidFill>
              </a:rPr>
              <a:t>山东公司物流管理项目</a:t>
            </a:r>
            <a:endParaRPr lang="zh-CN" altLang="en-US" sz="2000" dirty="0">
              <a:solidFill>
                <a:srgbClr val="FF43A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5095" y="3303595"/>
            <a:ext cx="5688632" cy="3049034"/>
            <a:chOff x="200433" y="1433304"/>
            <a:chExt cx="7048389" cy="3882985"/>
          </a:xfrm>
        </p:grpSpPr>
        <p:sp>
          <p:nvSpPr>
            <p:cNvPr id="56" name="文本框 55"/>
            <p:cNvSpPr txBox="1"/>
            <p:nvPr/>
          </p:nvSpPr>
          <p:spPr>
            <a:xfrm>
              <a:off x="584905" y="2090354"/>
              <a:ext cx="2632678" cy="1056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When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在何时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检货物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（纸质单据签署与实际接收时间不一致）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00433" y="4080794"/>
              <a:ext cx="1871613" cy="829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Who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由谁去执行业务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（存在代签的风险）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698985" y="4486457"/>
              <a:ext cx="2238599" cy="829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Where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在何处完成业务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（纸质单据无定位信息）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643240" y="2432668"/>
              <a:ext cx="2605582" cy="829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检何物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（纸质订单无实体货物信息）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89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433420" y="1433304"/>
              <a:ext cx="6498200" cy="3880737"/>
              <a:chOff x="-531568" y="-136280"/>
              <a:chExt cx="13651520" cy="5828134"/>
            </a:xfrm>
          </p:grpSpPr>
          <p:cxnSp>
            <p:nvCxnSpPr>
              <p:cNvPr id="61" name="直接连接符 60"/>
              <p:cNvCxnSpPr/>
              <p:nvPr/>
            </p:nvCxnSpPr>
            <p:spPr>
              <a:xfrm flipH="1">
                <a:off x="1143483" y="838379"/>
                <a:ext cx="4116131" cy="0"/>
              </a:xfrm>
              <a:prstGeom prst="line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>
                <a:off x="-213327" y="3773988"/>
                <a:ext cx="2864384" cy="0"/>
              </a:xfrm>
              <a:prstGeom prst="line">
                <a:avLst/>
              </a:prstGeom>
              <a:ln>
                <a:solidFill>
                  <a:schemeClr val="accent5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8997643" y="1340323"/>
                <a:ext cx="3359688" cy="0"/>
              </a:xfrm>
              <a:prstGeom prst="line">
                <a:avLst/>
              </a:prstGeom>
              <a:ln>
                <a:solidFill>
                  <a:schemeClr val="accent2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ïṣḷîḓé"/>
              <p:cNvGrpSpPr/>
              <p:nvPr/>
            </p:nvGrpSpPr>
            <p:grpSpPr>
              <a:xfrm>
                <a:off x="2615811" y="838380"/>
                <a:ext cx="6834808" cy="4853474"/>
                <a:chOff x="2651502" y="879782"/>
                <a:chExt cx="6834808" cy="4853474"/>
              </a:xfrm>
            </p:grpSpPr>
            <p:grpSp>
              <p:nvGrpSpPr>
                <p:cNvPr id="70" name="îŝ1íḋè"/>
                <p:cNvGrpSpPr/>
                <p:nvPr/>
              </p:nvGrpSpPr>
              <p:grpSpPr>
                <a:xfrm>
                  <a:off x="2968801" y="2330509"/>
                  <a:ext cx="6517509" cy="3402747"/>
                  <a:chOff x="2830788" y="3349605"/>
                  <a:chExt cx="6243637" cy="3259760"/>
                </a:xfrm>
              </p:grpSpPr>
              <p:sp>
                <p:nvSpPr>
                  <p:cNvPr id="126" name="îṧḷïḍe"/>
                  <p:cNvSpPr/>
                  <p:nvPr/>
                </p:nvSpPr>
                <p:spPr bwMode="auto">
                  <a:xfrm>
                    <a:off x="2867657" y="3624217"/>
                    <a:ext cx="6173712" cy="2985148"/>
                  </a:xfrm>
                  <a:custGeom>
                    <a:avLst/>
                    <a:gdLst>
                      <a:gd name="T0" fmla="*/ 3030 w 3032"/>
                      <a:gd name="T1" fmla="*/ 502 h 1465"/>
                      <a:gd name="T2" fmla="*/ 3031 w 3032"/>
                      <a:gd name="T3" fmla="*/ 502 h 1465"/>
                      <a:gd name="T4" fmla="*/ 3031 w 3032"/>
                      <a:gd name="T5" fmla="*/ 366 h 1465"/>
                      <a:gd name="T6" fmla="*/ 2860 w 3032"/>
                      <a:gd name="T7" fmla="*/ 366 h 1465"/>
                      <a:gd name="T8" fmla="*/ 2860 w 3032"/>
                      <a:gd name="T9" fmla="*/ 388 h 1465"/>
                      <a:gd name="T10" fmla="*/ 2119 w 3032"/>
                      <a:gd name="T11" fmla="*/ 33 h 1465"/>
                      <a:gd name="T12" fmla="*/ 1866 w 3032"/>
                      <a:gd name="T13" fmla="*/ 33 h 1465"/>
                      <a:gd name="T14" fmla="*/ 170 w 3032"/>
                      <a:gd name="T15" fmla="*/ 844 h 1465"/>
                      <a:gd name="T16" fmla="*/ 170 w 3032"/>
                      <a:gd name="T17" fmla="*/ 824 h 1465"/>
                      <a:gd name="T18" fmla="*/ 0 w 3032"/>
                      <a:gd name="T19" fmla="*/ 824 h 1465"/>
                      <a:gd name="T20" fmla="*/ 0 w 3032"/>
                      <a:gd name="T21" fmla="*/ 961 h 1465"/>
                      <a:gd name="T22" fmla="*/ 52 w 3032"/>
                      <a:gd name="T23" fmla="*/ 1021 h 1465"/>
                      <a:gd name="T24" fmla="*/ 911 w 3032"/>
                      <a:gd name="T25" fmla="*/ 1432 h 1465"/>
                      <a:gd name="T26" fmla="*/ 1164 w 3032"/>
                      <a:gd name="T27" fmla="*/ 1432 h 1465"/>
                      <a:gd name="T28" fmla="*/ 2978 w 3032"/>
                      <a:gd name="T29" fmla="*/ 565 h 1465"/>
                      <a:gd name="T30" fmla="*/ 3030 w 3032"/>
                      <a:gd name="T31" fmla="*/ 502 h 14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3032" h="1465">
                        <a:moveTo>
                          <a:pt x="3030" y="502"/>
                        </a:moveTo>
                        <a:cubicBezTo>
                          <a:pt x="3031" y="502"/>
                          <a:pt x="3031" y="502"/>
                          <a:pt x="3031" y="502"/>
                        </a:cubicBezTo>
                        <a:cubicBezTo>
                          <a:pt x="3031" y="366"/>
                          <a:pt x="3031" y="366"/>
                          <a:pt x="3031" y="366"/>
                        </a:cubicBezTo>
                        <a:cubicBezTo>
                          <a:pt x="2860" y="366"/>
                          <a:pt x="2860" y="366"/>
                          <a:pt x="2860" y="366"/>
                        </a:cubicBezTo>
                        <a:cubicBezTo>
                          <a:pt x="2860" y="388"/>
                          <a:pt x="2860" y="388"/>
                          <a:pt x="2860" y="388"/>
                        </a:cubicBezTo>
                        <a:cubicBezTo>
                          <a:pt x="2119" y="33"/>
                          <a:pt x="2119" y="33"/>
                          <a:pt x="2119" y="33"/>
                        </a:cubicBezTo>
                        <a:cubicBezTo>
                          <a:pt x="2049" y="0"/>
                          <a:pt x="1936" y="0"/>
                          <a:pt x="1866" y="33"/>
                        </a:cubicBezTo>
                        <a:cubicBezTo>
                          <a:pt x="170" y="844"/>
                          <a:pt x="170" y="844"/>
                          <a:pt x="170" y="844"/>
                        </a:cubicBezTo>
                        <a:cubicBezTo>
                          <a:pt x="170" y="824"/>
                          <a:pt x="170" y="824"/>
                          <a:pt x="170" y="824"/>
                        </a:cubicBezTo>
                        <a:cubicBezTo>
                          <a:pt x="0" y="824"/>
                          <a:pt x="0" y="824"/>
                          <a:pt x="0" y="824"/>
                        </a:cubicBezTo>
                        <a:cubicBezTo>
                          <a:pt x="0" y="961"/>
                          <a:pt x="0" y="961"/>
                          <a:pt x="0" y="961"/>
                        </a:cubicBezTo>
                        <a:cubicBezTo>
                          <a:pt x="0" y="983"/>
                          <a:pt x="17" y="1005"/>
                          <a:pt x="52" y="1021"/>
                        </a:cubicBezTo>
                        <a:cubicBezTo>
                          <a:pt x="911" y="1432"/>
                          <a:pt x="911" y="1432"/>
                          <a:pt x="911" y="1432"/>
                        </a:cubicBezTo>
                        <a:cubicBezTo>
                          <a:pt x="981" y="1465"/>
                          <a:pt x="1095" y="1465"/>
                          <a:pt x="1164" y="1432"/>
                        </a:cubicBezTo>
                        <a:cubicBezTo>
                          <a:pt x="2978" y="565"/>
                          <a:pt x="2978" y="565"/>
                          <a:pt x="2978" y="565"/>
                        </a:cubicBezTo>
                        <a:cubicBezTo>
                          <a:pt x="3014" y="548"/>
                          <a:pt x="3032" y="525"/>
                          <a:pt x="3030" y="502"/>
                        </a:cubicBezTo>
                      </a:path>
                    </a:pathLst>
                  </a:cu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27" name="íṥḻíďe"/>
                  <p:cNvSpPr/>
                  <p:nvPr/>
                </p:nvSpPr>
                <p:spPr bwMode="auto">
                  <a:xfrm>
                    <a:off x="5510810" y="4615876"/>
                    <a:ext cx="3180936" cy="1795157"/>
                  </a:xfrm>
                  <a:custGeom>
                    <a:avLst/>
                    <a:gdLst>
                      <a:gd name="T0" fmla="*/ 2502 w 2502"/>
                      <a:gd name="T1" fmla="*/ 0 h 1412"/>
                      <a:gd name="T2" fmla="*/ 2431 w 2502"/>
                      <a:gd name="T3" fmla="*/ 34 h 1412"/>
                      <a:gd name="T4" fmla="*/ 0 w 2502"/>
                      <a:gd name="T5" fmla="*/ 1196 h 1412"/>
                      <a:gd name="T6" fmla="*/ 0 w 2502"/>
                      <a:gd name="T7" fmla="*/ 1412 h 1412"/>
                      <a:gd name="T8" fmla="*/ 2502 w 2502"/>
                      <a:gd name="T9" fmla="*/ 215 h 1412"/>
                      <a:gd name="T10" fmla="*/ 2502 w 2502"/>
                      <a:gd name="T11" fmla="*/ 0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02" h="1412">
                        <a:moveTo>
                          <a:pt x="2502" y="0"/>
                        </a:moveTo>
                        <a:lnTo>
                          <a:pt x="2431" y="34"/>
                        </a:lnTo>
                        <a:lnTo>
                          <a:pt x="0" y="1196"/>
                        </a:lnTo>
                        <a:lnTo>
                          <a:pt x="0" y="1412"/>
                        </a:lnTo>
                        <a:lnTo>
                          <a:pt x="2502" y="215"/>
                        </a:lnTo>
                        <a:lnTo>
                          <a:pt x="250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28" name="ïSļidè"/>
                  <p:cNvSpPr/>
                  <p:nvPr/>
                </p:nvSpPr>
                <p:spPr bwMode="auto">
                  <a:xfrm>
                    <a:off x="5510810" y="4615876"/>
                    <a:ext cx="3180936" cy="1795157"/>
                  </a:xfrm>
                  <a:custGeom>
                    <a:avLst/>
                    <a:gdLst>
                      <a:gd name="T0" fmla="*/ 2502 w 2502"/>
                      <a:gd name="T1" fmla="*/ 0 h 1412"/>
                      <a:gd name="T2" fmla="*/ 2431 w 2502"/>
                      <a:gd name="T3" fmla="*/ 34 h 1412"/>
                      <a:gd name="T4" fmla="*/ 0 w 2502"/>
                      <a:gd name="T5" fmla="*/ 1196 h 1412"/>
                      <a:gd name="T6" fmla="*/ 0 w 2502"/>
                      <a:gd name="T7" fmla="*/ 1412 h 1412"/>
                      <a:gd name="T8" fmla="*/ 2502 w 2502"/>
                      <a:gd name="T9" fmla="*/ 215 h 1412"/>
                      <a:gd name="T10" fmla="*/ 2502 w 2502"/>
                      <a:gd name="T11" fmla="*/ 0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02" h="1412">
                        <a:moveTo>
                          <a:pt x="2502" y="0"/>
                        </a:moveTo>
                        <a:lnTo>
                          <a:pt x="2431" y="34"/>
                        </a:lnTo>
                        <a:lnTo>
                          <a:pt x="0" y="1196"/>
                        </a:lnTo>
                        <a:lnTo>
                          <a:pt x="0" y="1412"/>
                        </a:lnTo>
                        <a:lnTo>
                          <a:pt x="2502" y="215"/>
                        </a:lnTo>
                        <a:lnTo>
                          <a:pt x="2502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29" name="íŝļîde"/>
                  <p:cNvSpPr/>
                  <p:nvPr/>
                </p:nvSpPr>
                <p:spPr bwMode="auto">
                  <a:xfrm>
                    <a:off x="2830788" y="3349605"/>
                    <a:ext cx="6243637" cy="2986420"/>
                  </a:xfrm>
                  <a:custGeom>
                    <a:avLst/>
                    <a:gdLst>
                      <a:gd name="T0" fmla="*/ 2137 w 3066"/>
                      <a:gd name="T1" fmla="*/ 34 h 1466"/>
                      <a:gd name="T2" fmla="*/ 1884 w 3066"/>
                      <a:gd name="T3" fmla="*/ 34 h 1466"/>
                      <a:gd name="T4" fmla="*/ 70 w 3066"/>
                      <a:gd name="T5" fmla="*/ 901 h 1466"/>
                      <a:gd name="T6" fmla="*/ 70 w 3066"/>
                      <a:gd name="T7" fmla="*/ 1022 h 1466"/>
                      <a:gd name="T8" fmla="*/ 929 w 3066"/>
                      <a:gd name="T9" fmla="*/ 1432 h 1466"/>
                      <a:gd name="T10" fmla="*/ 1182 w 3066"/>
                      <a:gd name="T11" fmla="*/ 1432 h 1466"/>
                      <a:gd name="T12" fmla="*/ 2996 w 3066"/>
                      <a:gd name="T13" fmla="*/ 565 h 1466"/>
                      <a:gd name="T14" fmla="*/ 2996 w 3066"/>
                      <a:gd name="T15" fmla="*/ 444 h 1466"/>
                      <a:gd name="T16" fmla="*/ 2137 w 3066"/>
                      <a:gd name="T17" fmla="*/ 34 h 14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66" h="1466">
                        <a:moveTo>
                          <a:pt x="2137" y="34"/>
                        </a:moveTo>
                        <a:cubicBezTo>
                          <a:pt x="2067" y="0"/>
                          <a:pt x="1954" y="0"/>
                          <a:pt x="1884" y="34"/>
                        </a:cubicBezTo>
                        <a:cubicBezTo>
                          <a:pt x="70" y="901"/>
                          <a:pt x="70" y="901"/>
                          <a:pt x="70" y="901"/>
                        </a:cubicBezTo>
                        <a:cubicBezTo>
                          <a:pt x="0" y="934"/>
                          <a:pt x="0" y="988"/>
                          <a:pt x="70" y="1022"/>
                        </a:cubicBezTo>
                        <a:cubicBezTo>
                          <a:pt x="929" y="1432"/>
                          <a:pt x="929" y="1432"/>
                          <a:pt x="929" y="1432"/>
                        </a:cubicBezTo>
                        <a:cubicBezTo>
                          <a:pt x="999" y="1466"/>
                          <a:pt x="1113" y="1466"/>
                          <a:pt x="1182" y="1432"/>
                        </a:cubicBezTo>
                        <a:cubicBezTo>
                          <a:pt x="2996" y="565"/>
                          <a:pt x="2996" y="565"/>
                          <a:pt x="2996" y="565"/>
                        </a:cubicBezTo>
                        <a:cubicBezTo>
                          <a:pt x="3066" y="532"/>
                          <a:pt x="3066" y="478"/>
                          <a:pt x="2996" y="444"/>
                        </a:cubicBezTo>
                        <a:cubicBezTo>
                          <a:pt x="2137" y="34"/>
                          <a:pt x="2137" y="34"/>
                          <a:pt x="2137" y="34"/>
                        </a:cubicBezTo>
                      </a:path>
                    </a:pathLst>
                  </a:custGeom>
                  <a:solidFill>
                    <a:schemeClr val="tx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30" name="isḻidé"/>
                  <p:cNvSpPr/>
                  <p:nvPr/>
                </p:nvSpPr>
                <p:spPr bwMode="auto">
                  <a:xfrm>
                    <a:off x="3246521" y="3530137"/>
                    <a:ext cx="5450310" cy="2606283"/>
                  </a:xfrm>
                  <a:custGeom>
                    <a:avLst/>
                    <a:gdLst>
                      <a:gd name="T0" fmla="*/ 0 w 4287"/>
                      <a:gd name="T1" fmla="*/ 1199 h 2050"/>
                      <a:gd name="T2" fmla="*/ 1781 w 4287"/>
                      <a:gd name="T3" fmla="*/ 2050 h 2050"/>
                      <a:gd name="T4" fmla="*/ 4287 w 4287"/>
                      <a:gd name="T5" fmla="*/ 853 h 2050"/>
                      <a:gd name="T6" fmla="*/ 2505 w 4287"/>
                      <a:gd name="T7" fmla="*/ 0 h 2050"/>
                      <a:gd name="T8" fmla="*/ 0 w 4287"/>
                      <a:gd name="T9" fmla="*/ 1199 h 20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287" h="2050">
                        <a:moveTo>
                          <a:pt x="0" y="1199"/>
                        </a:moveTo>
                        <a:lnTo>
                          <a:pt x="1781" y="2050"/>
                        </a:lnTo>
                        <a:lnTo>
                          <a:pt x="4287" y="853"/>
                        </a:lnTo>
                        <a:lnTo>
                          <a:pt x="2505" y="0"/>
                        </a:lnTo>
                        <a:lnTo>
                          <a:pt x="0" y="1199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31" name="işḷidè"/>
                  <p:cNvSpPr/>
                  <p:nvPr/>
                </p:nvSpPr>
                <p:spPr bwMode="auto">
                  <a:xfrm>
                    <a:off x="3246521" y="3530137"/>
                    <a:ext cx="5450310" cy="2606283"/>
                  </a:xfrm>
                  <a:custGeom>
                    <a:avLst/>
                    <a:gdLst>
                      <a:gd name="T0" fmla="*/ 0 w 4287"/>
                      <a:gd name="T1" fmla="*/ 1199 h 2050"/>
                      <a:gd name="T2" fmla="*/ 1781 w 4287"/>
                      <a:gd name="T3" fmla="*/ 2050 h 2050"/>
                      <a:gd name="T4" fmla="*/ 4287 w 4287"/>
                      <a:gd name="T5" fmla="*/ 853 h 2050"/>
                      <a:gd name="T6" fmla="*/ 2505 w 4287"/>
                      <a:gd name="T7" fmla="*/ 0 h 2050"/>
                      <a:gd name="T8" fmla="*/ 0 w 4287"/>
                      <a:gd name="T9" fmla="*/ 1199 h 20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287" h="2050">
                        <a:moveTo>
                          <a:pt x="0" y="1199"/>
                        </a:moveTo>
                        <a:lnTo>
                          <a:pt x="1781" y="2050"/>
                        </a:lnTo>
                        <a:lnTo>
                          <a:pt x="4287" y="853"/>
                        </a:lnTo>
                        <a:lnTo>
                          <a:pt x="2505" y="0"/>
                        </a:lnTo>
                        <a:lnTo>
                          <a:pt x="0" y="1199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32" name="iṩľiḑê"/>
                  <p:cNvSpPr/>
                  <p:nvPr/>
                </p:nvSpPr>
                <p:spPr bwMode="auto">
                  <a:xfrm>
                    <a:off x="3461381" y="5761370"/>
                    <a:ext cx="794599" cy="465317"/>
                  </a:xfrm>
                  <a:custGeom>
                    <a:avLst/>
                    <a:gdLst>
                      <a:gd name="T0" fmla="*/ 0 w 390"/>
                      <a:gd name="T1" fmla="*/ 21 h 228"/>
                      <a:gd name="T2" fmla="*/ 40 w 390"/>
                      <a:gd name="T3" fmla="*/ 69 h 228"/>
                      <a:gd name="T4" fmla="*/ 350 w 390"/>
                      <a:gd name="T5" fmla="*/ 218 h 228"/>
                      <a:gd name="T6" fmla="*/ 390 w 390"/>
                      <a:gd name="T7" fmla="*/ 207 h 228"/>
                      <a:gd name="T8" fmla="*/ 350 w 390"/>
                      <a:gd name="T9" fmla="*/ 159 h 228"/>
                      <a:gd name="T10" fmla="*/ 40 w 390"/>
                      <a:gd name="T11" fmla="*/ 10 h 228"/>
                      <a:gd name="T12" fmla="*/ 0 w 390"/>
                      <a:gd name="T13" fmla="*/ 21 h 2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90" h="228">
                        <a:moveTo>
                          <a:pt x="0" y="21"/>
                        </a:moveTo>
                        <a:cubicBezTo>
                          <a:pt x="0" y="37"/>
                          <a:pt x="18" y="59"/>
                          <a:pt x="40" y="69"/>
                        </a:cubicBezTo>
                        <a:cubicBezTo>
                          <a:pt x="350" y="218"/>
                          <a:pt x="350" y="218"/>
                          <a:pt x="350" y="218"/>
                        </a:cubicBezTo>
                        <a:cubicBezTo>
                          <a:pt x="372" y="228"/>
                          <a:pt x="390" y="223"/>
                          <a:pt x="390" y="207"/>
                        </a:cubicBezTo>
                        <a:cubicBezTo>
                          <a:pt x="390" y="191"/>
                          <a:pt x="372" y="169"/>
                          <a:pt x="350" y="159"/>
                        </a:cubicBez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18" y="0"/>
                          <a:pt x="0" y="5"/>
                          <a:pt x="0" y="21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</p:grpSp>
            <p:grpSp>
              <p:nvGrpSpPr>
                <p:cNvPr id="71" name="iŝlïďê"/>
                <p:cNvGrpSpPr/>
                <p:nvPr/>
              </p:nvGrpSpPr>
              <p:grpSpPr>
                <a:xfrm>
                  <a:off x="2986053" y="2349088"/>
                  <a:ext cx="5871199" cy="2103493"/>
                  <a:chOff x="2847315" y="3367403"/>
                  <a:chExt cx="5624486" cy="2015102"/>
                </a:xfrm>
              </p:grpSpPr>
              <p:sp>
                <p:nvSpPr>
                  <p:cNvPr id="124" name="ïSḷiďè"/>
                  <p:cNvSpPr/>
                  <p:nvPr/>
                </p:nvSpPr>
                <p:spPr bwMode="auto">
                  <a:xfrm>
                    <a:off x="2847315" y="3367403"/>
                    <a:ext cx="5624486" cy="2015102"/>
                  </a:xfrm>
                  <a:custGeom>
                    <a:avLst/>
                    <a:gdLst>
                      <a:gd name="T0" fmla="*/ 2492 w 2762"/>
                      <a:gd name="T1" fmla="*/ 347 h 989"/>
                      <a:gd name="T2" fmla="*/ 2448 w 2762"/>
                      <a:gd name="T3" fmla="*/ 338 h 989"/>
                      <a:gd name="T4" fmla="*/ 2323 w 2762"/>
                      <a:gd name="T5" fmla="*/ 279 h 989"/>
                      <a:gd name="T6" fmla="*/ 2321 w 2762"/>
                      <a:gd name="T7" fmla="*/ 239 h 989"/>
                      <a:gd name="T8" fmla="*/ 2361 w 2762"/>
                      <a:gd name="T9" fmla="*/ 231 h 989"/>
                      <a:gd name="T10" fmla="*/ 2404 w 2762"/>
                      <a:gd name="T11" fmla="*/ 240 h 989"/>
                      <a:gd name="T12" fmla="*/ 2529 w 2762"/>
                      <a:gd name="T13" fmla="*/ 300 h 989"/>
                      <a:gd name="T14" fmla="*/ 2531 w 2762"/>
                      <a:gd name="T15" fmla="*/ 339 h 989"/>
                      <a:gd name="T16" fmla="*/ 2492 w 2762"/>
                      <a:gd name="T17" fmla="*/ 347 h 989"/>
                      <a:gd name="T18" fmla="*/ 2002 w 2762"/>
                      <a:gd name="T19" fmla="*/ 0 h 989"/>
                      <a:gd name="T20" fmla="*/ 1876 w 2762"/>
                      <a:gd name="T21" fmla="*/ 25 h 989"/>
                      <a:gd name="T22" fmla="*/ 62 w 2762"/>
                      <a:gd name="T23" fmla="*/ 892 h 989"/>
                      <a:gd name="T24" fmla="*/ 62 w 2762"/>
                      <a:gd name="T25" fmla="*/ 892 h 989"/>
                      <a:gd name="T26" fmla="*/ 62 w 2762"/>
                      <a:gd name="T27" fmla="*/ 892 h 989"/>
                      <a:gd name="T28" fmla="*/ 62 w 2762"/>
                      <a:gd name="T29" fmla="*/ 892 h 989"/>
                      <a:gd name="T30" fmla="*/ 61 w 2762"/>
                      <a:gd name="T31" fmla="*/ 892 h 989"/>
                      <a:gd name="T32" fmla="*/ 42 w 2762"/>
                      <a:gd name="T33" fmla="*/ 903 h 989"/>
                      <a:gd name="T34" fmla="*/ 42 w 2762"/>
                      <a:gd name="T35" fmla="*/ 903 h 989"/>
                      <a:gd name="T36" fmla="*/ 42 w 2762"/>
                      <a:gd name="T37" fmla="*/ 903 h 989"/>
                      <a:gd name="T38" fmla="*/ 42 w 2762"/>
                      <a:gd name="T39" fmla="*/ 903 h 989"/>
                      <a:gd name="T40" fmla="*/ 42 w 2762"/>
                      <a:gd name="T41" fmla="*/ 903 h 989"/>
                      <a:gd name="T42" fmla="*/ 42 w 2762"/>
                      <a:gd name="T43" fmla="*/ 903 h 989"/>
                      <a:gd name="T44" fmla="*/ 42 w 2762"/>
                      <a:gd name="T45" fmla="*/ 903 h 989"/>
                      <a:gd name="T46" fmla="*/ 42 w 2762"/>
                      <a:gd name="T47" fmla="*/ 903 h 989"/>
                      <a:gd name="T48" fmla="*/ 42 w 2762"/>
                      <a:gd name="T49" fmla="*/ 903 h 989"/>
                      <a:gd name="T50" fmla="*/ 42 w 2762"/>
                      <a:gd name="T51" fmla="*/ 903 h 989"/>
                      <a:gd name="T52" fmla="*/ 42 w 2762"/>
                      <a:gd name="T53" fmla="*/ 903 h 989"/>
                      <a:gd name="T54" fmla="*/ 27 w 2762"/>
                      <a:gd name="T55" fmla="*/ 989 h 989"/>
                      <a:gd name="T56" fmla="*/ 363 w 2762"/>
                      <a:gd name="T57" fmla="*/ 907 h 989"/>
                      <a:gd name="T58" fmla="*/ 196 w 2762"/>
                      <a:gd name="T59" fmla="*/ 828 h 989"/>
                      <a:gd name="T60" fmla="*/ 1760 w 2762"/>
                      <a:gd name="T61" fmla="*/ 80 h 989"/>
                      <a:gd name="T62" fmla="*/ 2440 w 2762"/>
                      <a:gd name="T63" fmla="*/ 405 h 989"/>
                      <a:gd name="T64" fmla="*/ 2762 w 2762"/>
                      <a:gd name="T65" fmla="*/ 327 h 989"/>
                      <a:gd name="T66" fmla="*/ 2129 w 2762"/>
                      <a:gd name="T67" fmla="*/ 25 h 989"/>
                      <a:gd name="T68" fmla="*/ 2002 w 2762"/>
                      <a:gd name="T69" fmla="*/ 0 h 9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762" h="989">
                        <a:moveTo>
                          <a:pt x="2492" y="347"/>
                        </a:moveTo>
                        <a:cubicBezTo>
                          <a:pt x="2476" y="347"/>
                          <a:pt x="2461" y="344"/>
                          <a:pt x="2448" y="338"/>
                        </a:cubicBezTo>
                        <a:cubicBezTo>
                          <a:pt x="2323" y="279"/>
                          <a:pt x="2323" y="279"/>
                          <a:pt x="2323" y="279"/>
                        </a:cubicBezTo>
                        <a:cubicBezTo>
                          <a:pt x="2300" y="267"/>
                          <a:pt x="2299" y="250"/>
                          <a:pt x="2321" y="239"/>
                        </a:cubicBezTo>
                        <a:cubicBezTo>
                          <a:pt x="2332" y="234"/>
                          <a:pt x="2346" y="231"/>
                          <a:pt x="2361" y="231"/>
                        </a:cubicBezTo>
                        <a:cubicBezTo>
                          <a:pt x="2376" y="231"/>
                          <a:pt x="2392" y="234"/>
                          <a:pt x="2404" y="240"/>
                        </a:cubicBezTo>
                        <a:cubicBezTo>
                          <a:pt x="2529" y="300"/>
                          <a:pt x="2529" y="300"/>
                          <a:pt x="2529" y="300"/>
                        </a:cubicBezTo>
                        <a:cubicBezTo>
                          <a:pt x="2553" y="311"/>
                          <a:pt x="2554" y="329"/>
                          <a:pt x="2531" y="339"/>
                        </a:cubicBezTo>
                        <a:cubicBezTo>
                          <a:pt x="2521" y="345"/>
                          <a:pt x="2506" y="347"/>
                          <a:pt x="2492" y="347"/>
                        </a:cubicBezTo>
                        <a:moveTo>
                          <a:pt x="2002" y="0"/>
                        </a:moveTo>
                        <a:cubicBezTo>
                          <a:pt x="1957" y="0"/>
                          <a:pt x="1911" y="8"/>
                          <a:pt x="1876" y="25"/>
                        </a:cubicBezTo>
                        <a:cubicBezTo>
                          <a:pt x="62" y="892"/>
                          <a:pt x="62" y="892"/>
                          <a:pt x="62" y="892"/>
                        </a:cubicBezTo>
                        <a:cubicBezTo>
                          <a:pt x="62" y="892"/>
                          <a:pt x="62" y="892"/>
                          <a:pt x="62" y="892"/>
                        </a:cubicBezTo>
                        <a:cubicBezTo>
                          <a:pt x="62" y="892"/>
                          <a:pt x="62" y="892"/>
                          <a:pt x="62" y="892"/>
                        </a:cubicBezTo>
                        <a:cubicBezTo>
                          <a:pt x="62" y="892"/>
                          <a:pt x="62" y="892"/>
                          <a:pt x="62" y="892"/>
                        </a:cubicBezTo>
                        <a:cubicBezTo>
                          <a:pt x="61" y="892"/>
                          <a:pt x="61" y="892"/>
                          <a:pt x="61" y="892"/>
                        </a:cubicBezTo>
                        <a:cubicBezTo>
                          <a:pt x="54" y="895"/>
                          <a:pt x="48" y="899"/>
                          <a:pt x="42" y="903"/>
                        </a:cubicBezTo>
                        <a:cubicBezTo>
                          <a:pt x="42" y="903"/>
                          <a:pt x="42" y="903"/>
                          <a:pt x="42" y="903"/>
                        </a:cubicBezTo>
                        <a:cubicBezTo>
                          <a:pt x="42" y="903"/>
                          <a:pt x="42" y="903"/>
                          <a:pt x="42" y="903"/>
                        </a:cubicBezTo>
                        <a:cubicBezTo>
                          <a:pt x="42" y="903"/>
                          <a:pt x="42" y="903"/>
                          <a:pt x="42" y="903"/>
                        </a:cubicBezTo>
                        <a:cubicBezTo>
                          <a:pt x="42" y="903"/>
                          <a:pt x="42" y="903"/>
                          <a:pt x="42" y="903"/>
                        </a:cubicBezTo>
                        <a:cubicBezTo>
                          <a:pt x="42" y="903"/>
                          <a:pt x="42" y="903"/>
                          <a:pt x="42" y="903"/>
                        </a:cubicBezTo>
                        <a:cubicBezTo>
                          <a:pt x="42" y="903"/>
                          <a:pt x="42" y="903"/>
                          <a:pt x="42" y="903"/>
                        </a:cubicBezTo>
                        <a:cubicBezTo>
                          <a:pt x="42" y="903"/>
                          <a:pt x="42" y="903"/>
                          <a:pt x="42" y="903"/>
                        </a:cubicBezTo>
                        <a:cubicBezTo>
                          <a:pt x="42" y="903"/>
                          <a:pt x="42" y="903"/>
                          <a:pt x="42" y="903"/>
                        </a:cubicBezTo>
                        <a:cubicBezTo>
                          <a:pt x="42" y="903"/>
                          <a:pt x="42" y="903"/>
                          <a:pt x="42" y="903"/>
                        </a:cubicBezTo>
                        <a:cubicBezTo>
                          <a:pt x="42" y="903"/>
                          <a:pt x="42" y="903"/>
                          <a:pt x="42" y="903"/>
                        </a:cubicBezTo>
                        <a:cubicBezTo>
                          <a:pt x="5" y="928"/>
                          <a:pt x="0" y="961"/>
                          <a:pt x="27" y="989"/>
                        </a:cubicBezTo>
                        <a:cubicBezTo>
                          <a:pt x="363" y="907"/>
                          <a:pt x="363" y="907"/>
                          <a:pt x="363" y="907"/>
                        </a:cubicBezTo>
                        <a:cubicBezTo>
                          <a:pt x="196" y="828"/>
                          <a:pt x="196" y="828"/>
                          <a:pt x="196" y="828"/>
                        </a:cubicBezTo>
                        <a:cubicBezTo>
                          <a:pt x="1760" y="80"/>
                          <a:pt x="1760" y="80"/>
                          <a:pt x="1760" y="80"/>
                        </a:cubicBezTo>
                        <a:cubicBezTo>
                          <a:pt x="2440" y="405"/>
                          <a:pt x="2440" y="405"/>
                          <a:pt x="2440" y="405"/>
                        </a:cubicBezTo>
                        <a:cubicBezTo>
                          <a:pt x="2762" y="327"/>
                          <a:pt x="2762" y="327"/>
                          <a:pt x="2762" y="327"/>
                        </a:cubicBezTo>
                        <a:cubicBezTo>
                          <a:pt x="2129" y="25"/>
                          <a:pt x="2129" y="25"/>
                          <a:pt x="2129" y="25"/>
                        </a:cubicBezTo>
                        <a:cubicBezTo>
                          <a:pt x="2094" y="8"/>
                          <a:pt x="2048" y="0"/>
                          <a:pt x="2002" y="0"/>
                        </a:cubicBezTo>
                      </a:path>
                    </a:pathLst>
                  </a:custGeom>
                  <a:solidFill>
                    <a:schemeClr val="tx1">
                      <a:alpha val="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25" name="îslïḓè"/>
                  <p:cNvSpPr/>
                  <p:nvPr/>
                </p:nvSpPr>
                <p:spPr bwMode="auto">
                  <a:xfrm>
                    <a:off x="3246521" y="3530137"/>
                    <a:ext cx="4569259" cy="1685820"/>
                  </a:xfrm>
                  <a:custGeom>
                    <a:avLst/>
                    <a:gdLst>
                      <a:gd name="T0" fmla="*/ 2505 w 3594"/>
                      <a:gd name="T1" fmla="*/ 0 h 1326"/>
                      <a:gd name="T2" fmla="*/ 0 w 3594"/>
                      <a:gd name="T3" fmla="*/ 1199 h 1326"/>
                      <a:gd name="T4" fmla="*/ 267 w 3594"/>
                      <a:gd name="T5" fmla="*/ 1326 h 1326"/>
                      <a:gd name="T6" fmla="*/ 3594 w 3594"/>
                      <a:gd name="T7" fmla="*/ 521 h 1326"/>
                      <a:gd name="T8" fmla="*/ 2505 w 3594"/>
                      <a:gd name="T9" fmla="*/ 0 h 1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94" h="1326">
                        <a:moveTo>
                          <a:pt x="2505" y="0"/>
                        </a:moveTo>
                        <a:lnTo>
                          <a:pt x="0" y="1199"/>
                        </a:lnTo>
                        <a:lnTo>
                          <a:pt x="267" y="1326"/>
                        </a:lnTo>
                        <a:lnTo>
                          <a:pt x="3594" y="521"/>
                        </a:lnTo>
                        <a:lnTo>
                          <a:pt x="2505" y="0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</p:grpSp>
            <p:grpSp>
              <p:nvGrpSpPr>
                <p:cNvPr id="72" name="îṣļîḓe"/>
                <p:cNvGrpSpPr/>
                <p:nvPr/>
              </p:nvGrpSpPr>
              <p:grpSpPr>
                <a:xfrm>
                  <a:off x="3353056" y="2023176"/>
                  <a:ext cx="5689385" cy="2767052"/>
                  <a:chOff x="-257822" y="2402001"/>
                  <a:chExt cx="5450311" cy="2650781"/>
                </a:xfrm>
              </p:grpSpPr>
              <p:sp>
                <p:nvSpPr>
                  <p:cNvPr id="115" name="îšļîďè"/>
                  <p:cNvSpPr/>
                  <p:nvPr/>
                </p:nvSpPr>
                <p:spPr bwMode="auto">
                  <a:xfrm>
                    <a:off x="4024110" y="3237284"/>
                    <a:ext cx="518714" cy="249186"/>
                  </a:xfrm>
                  <a:custGeom>
                    <a:avLst/>
                    <a:gdLst>
                      <a:gd name="T0" fmla="*/ 105 w 255"/>
                      <a:gd name="T1" fmla="*/ 12 h 122"/>
                      <a:gd name="T2" fmla="*/ 22 w 255"/>
                      <a:gd name="T3" fmla="*/ 11 h 122"/>
                      <a:gd name="T4" fmla="*/ 24 w 255"/>
                      <a:gd name="T5" fmla="*/ 51 h 122"/>
                      <a:gd name="T6" fmla="*/ 149 w 255"/>
                      <a:gd name="T7" fmla="*/ 110 h 122"/>
                      <a:gd name="T8" fmla="*/ 232 w 255"/>
                      <a:gd name="T9" fmla="*/ 111 h 122"/>
                      <a:gd name="T10" fmla="*/ 230 w 255"/>
                      <a:gd name="T11" fmla="*/ 72 h 122"/>
                      <a:gd name="T12" fmla="*/ 105 w 255"/>
                      <a:gd name="T13" fmla="*/ 12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55" h="122">
                        <a:moveTo>
                          <a:pt x="105" y="12"/>
                        </a:moveTo>
                        <a:cubicBezTo>
                          <a:pt x="82" y="1"/>
                          <a:pt x="45" y="0"/>
                          <a:pt x="22" y="11"/>
                        </a:cubicBezTo>
                        <a:cubicBezTo>
                          <a:pt x="0" y="22"/>
                          <a:pt x="1" y="39"/>
                          <a:pt x="24" y="51"/>
                        </a:cubicBezTo>
                        <a:cubicBezTo>
                          <a:pt x="149" y="110"/>
                          <a:pt x="149" y="110"/>
                          <a:pt x="149" y="110"/>
                        </a:cubicBezTo>
                        <a:cubicBezTo>
                          <a:pt x="173" y="122"/>
                          <a:pt x="210" y="122"/>
                          <a:pt x="232" y="111"/>
                        </a:cubicBezTo>
                        <a:cubicBezTo>
                          <a:pt x="255" y="101"/>
                          <a:pt x="254" y="83"/>
                          <a:pt x="230" y="72"/>
                        </a:cubicBezTo>
                        <a:cubicBezTo>
                          <a:pt x="105" y="12"/>
                          <a:pt x="105" y="12"/>
                          <a:pt x="105" y="12"/>
                        </a:cubicBezTo>
                      </a:path>
                    </a:pathLst>
                  </a:custGeom>
                  <a:solidFill>
                    <a:srgbClr val="313132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16" name="ísļíḋe"/>
                  <p:cNvSpPr/>
                  <p:nvPr/>
                </p:nvSpPr>
                <p:spPr bwMode="auto">
                  <a:xfrm>
                    <a:off x="-257822" y="2935972"/>
                    <a:ext cx="4569259" cy="1685820"/>
                  </a:xfrm>
                  <a:custGeom>
                    <a:avLst/>
                    <a:gdLst>
                      <a:gd name="T0" fmla="*/ 2505 w 3594"/>
                      <a:gd name="T1" fmla="*/ 0 h 1326"/>
                      <a:gd name="T2" fmla="*/ 0 w 3594"/>
                      <a:gd name="T3" fmla="*/ 1199 h 1326"/>
                      <a:gd name="T4" fmla="*/ 267 w 3594"/>
                      <a:gd name="T5" fmla="*/ 1326 h 1326"/>
                      <a:gd name="T6" fmla="*/ 3594 w 3594"/>
                      <a:gd name="T7" fmla="*/ 521 h 1326"/>
                      <a:gd name="T8" fmla="*/ 2505 w 3594"/>
                      <a:gd name="T9" fmla="*/ 0 h 1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94" h="1326">
                        <a:moveTo>
                          <a:pt x="2505" y="0"/>
                        </a:moveTo>
                        <a:lnTo>
                          <a:pt x="0" y="1199"/>
                        </a:lnTo>
                        <a:lnTo>
                          <a:pt x="267" y="1326"/>
                        </a:lnTo>
                        <a:lnTo>
                          <a:pt x="3594" y="521"/>
                        </a:lnTo>
                        <a:lnTo>
                          <a:pt x="2505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17" name="íṣ1íḓé"/>
                  <p:cNvSpPr/>
                  <p:nvPr/>
                </p:nvSpPr>
                <p:spPr bwMode="auto">
                  <a:xfrm>
                    <a:off x="4024110" y="3243640"/>
                    <a:ext cx="518714" cy="236473"/>
                  </a:xfrm>
                  <a:custGeom>
                    <a:avLst/>
                    <a:gdLst>
                      <a:gd name="T0" fmla="*/ 62 w 255"/>
                      <a:gd name="T1" fmla="*/ 0 h 116"/>
                      <a:gd name="T2" fmla="*/ 22 w 255"/>
                      <a:gd name="T3" fmla="*/ 8 h 116"/>
                      <a:gd name="T4" fmla="*/ 24 w 255"/>
                      <a:gd name="T5" fmla="*/ 48 h 116"/>
                      <a:gd name="T6" fmla="*/ 149 w 255"/>
                      <a:gd name="T7" fmla="*/ 107 h 116"/>
                      <a:gd name="T8" fmla="*/ 193 w 255"/>
                      <a:gd name="T9" fmla="*/ 116 h 116"/>
                      <a:gd name="T10" fmla="*/ 232 w 255"/>
                      <a:gd name="T11" fmla="*/ 108 h 116"/>
                      <a:gd name="T12" fmla="*/ 230 w 255"/>
                      <a:gd name="T13" fmla="*/ 69 h 116"/>
                      <a:gd name="T14" fmla="*/ 105 w 255"/>
                      <a:gd name="T15" fmla="*/ 9 h 116"/>
                      <a:gd name="T16" fmla="*/ 62 w 255"/>
                      <a:gd name="T17" fmla="*/ 0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5" h="116">
                        <a:moveTo>
                          <a:pt x="62" y="0"/>
                        </a:moveTo>
                        <a:cubicBezTo>
                          <a:pt x="47" y="0"/>
                          <a:pt x="33" y="3"/>
                          <a:pt x="22" y="8"/>
                        </a:cubicBezTo>
                        <a:cubicBezTo>
                          <a:pt x="0" y="19"/>
                          <a:pt x="1" y="36"/>
                          <a:pt x="24" y="48"/>
                        </a:cubicBezTo>
                        <a:cubicBezTo>
                          <a:pt x="149" y="107"/>
                          <a:pt x="149" y="107"/>
                          <a:pt x="149" y="107"/>
                        </a:cubicBezTo>
                        <a:cubicBezTo>
                          <a:pt x="162" y="113"/>
                          <a:pt x="177" y="116"/>
                          <a:pt x="193" y="116"/>
                        </a:cubicBezTo>
                        <a:cubicBezTo>
                          <a:pt x="207" y="116"/>
                          <a:pt x="222" y="114"/>
                          <a:pt x="232" y="108"/>
                        </a:cubicBezTo>
                        <a:cubicBezTo>
                          <a:pt x="255" y="98"/>
                          <a:pt x="254" y="80"/>
                          <a:pt x="230" y="69"/>
                        </a:cubicBezTo>
                        <a:cubicBezTo>
                          <a:pt x="105" y="9"/>
                          <a:pt x="105" y="9"/>
                          <a:pt x="105" y="9"/>
                        </a:cubicBezTo>
                        <a:cubicBezTo>
                          <a:pt x="93" y="3"/>
                          <a:pt x="77" y="0"/>
                          <a:pt x="62" y="0"/>
                        </a:cubicBezTo>
                      </a:path>
                    </a:pathLst>
                  </a:custGeom>
                  <a:solidFill>
                    <a:srgbClr val="464647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18" name="ï$1ïḓe"/>
                  <p:cNvSpPr/>
                  <p:nvPr/>
                </p:nvSpPr>
                <p:spPr bwMode="auto">
                  <a:xfrm>
                    <a:off x="-257822" y="2447770"/>
                    <a:ext cx="5450310" cy="2605012"/>
                  </a:xfrm>
                  <a:custGeom>
                    <a:avLst/>
                    <a:gdLst>
                      <a:gd name="T0" fmla="*/ 0 w 4287"/>
                      <a:gd name="T1" fmla="*/ 1197 h 2049"/>
                      <a:gd name="T2" fmla="*/ 1781 w 4287"/>
                      <a:gd name="T3" fmla="*/ 2049 h 2049"/>
                      <a:gd name="T4" fmla="*/ 4287 w 4287"/>
                      <a:gd name="T5" fmla="*/ 851 h 2049"/>
                      <a:gd name="T6" fmla="*/ 2505 w 4287"/>
                      <a:gd name="T7" fmla="*/ 0 h 2049"/>
                      <a:gd name="T8" fmla="*/ 0 w 4287"/>
                      <a:gd name="T9" fmla="*/ 1197 h 20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287" h="2049">
                        <a:moveTo>
                          <a:pt x="0" y="1197"/>
                        </a:moveTo>
                        <a:lnTo>
                          <a:pt x="1781" y="2049"/>
                        </a:lnTo>
                        <a:lnTo>
                          <a:pt x="4287" y="851"/>
                        </a:lnTo>
                        <a:lnTo>
                          <a:pt x="2505" y="0"/>
                        </a:lnTo>
                        <a:lnTo>
                          <a:pt x="0" y="1197"/>
                        </a:lnTo>
                        <a:close/>
                      </a:path>
                    </a:pathLst>
                  </a:custGeom>
                  <a:solidFill>
                    <a:srgbClr val="40AB8D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19" name="íş1íḑê"/>
                  <p:cNvSpPr/>
                  <p:nvPr/>
                </p:nvSpPr>
                <p:spPr bwMode="auto">
                  <a:xfrm>
                    <a:off x="-257822" y="3926360"/>
                    <a:ext cx="64840" cy="43226"/>
                  </a:xfrm>
                  <a:prstGeom prst="rect">
                    <a:avLst/>
                  </a:prstGeom>
                  <a:solidFill>
                    <a:srgbClr val="41A3A3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20" name="ís1íḍe"/>
                  <p:cNvSpPr/>
                  <p:nvPr/>
                </p:nvSpPr>
                <p:spPr bwMode="auto">
                  <a:xfrm>
                    <a:off x="2006467" y="3483927"/>
                    <a:ext cx="3186022" cy="1568855"/>
                  </a:xfrm>
                  <a:custGeom>
                    <a:avLst/>
                    <a:gdLst>
                      <a:gd name="T0" fmla="*/ 0 w 2506"/>
                      <a:gd name="T1" fmla="*/ 1199 h 1234"/>
                      <a:gd name="T2" fmla="*/ 0 w 2506"/>
                      <a:gd name="T3" fmla="*/ 1234 h 1234"/>
                      <a:gd name="T4" fmla="*/ 2506 w 2506"/>
                      <a:gd name="T5" fmla="*/ 36 h 1234"/>
                      <a:gd name="T6" fmla="*/ 2506 w 2506"/>
                      <a:gd name="T7" fmla="*/ 0 h 1234"/>
                      <a:gd name="T8" fmla="*/ 0 w 2506"/>
                      <a:gd name="T9" fmla="*/ 1199 h 1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06" h="1234">
                        <a:moveTo>
                          <a:pt x="0" y="1199"/>
                        </a:moveTo>
                        <a:lnTo>
                          <a:pt x="0" y="1234"/>
                        </a:lnTo>
                        <a:lnTo>
                          <a:pt x="2506" y="36"/>
                        </a:lnTo>
                        <a:lnTo>
                          <a:pt x="2506" y="0"/>
                        </a:lnTo>
                        <a:lnTo>
                          <a:pt x="0" y="1199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21" name="îṣļiďé"/>
                  <p:cNvSpPr/>
                  <p:nvPr/>
                </p:nvSpPr>
                <p:spPr bwMode="auto">
                  <a:xfrm>
                    <a:off x="-257822" y="2402001"/>
                    <a:ext cx="5450307" cy="2606281"/>
                  </a:xfrm>
                  <a:custGeom>
                    <a:avLst/>
                    <a:gdLst>
                      <a:gd name="T0" fmla="*/ 0 w 4287"/>
                      <a:gd name="T1" fmla="*/ 1197 h 2050"/>
                      <a:gd name="T2" fmla="*/ 1781 w 4287"/>
                      <a:gd name="T3" fmla="*/ 2050 h 2050"/>
                      <a:gd name="T4" fmla="*/ 4287 w 4287"/>
                      <a:gd name="T5" fmla="*/ 851 h 2050"/>
                      <a:gd name="T6" fmla="*/ 2505 w 4287"/>
                      <a:gd name="T7" fmla="*/ 0 h 2050"/>
                      <a:gd name="T8" fmla="*/ 0 w 4287"/>
                      <a:gd name="T9" fmla="*/ 1197 h 20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287" h="2050">
                        <a:moveTo>
                          <a:pt x="0" y="1197"/>
                        </a:moveTo>
                        <a:lnTo>
                          <a:pt x="1781" y="2050"/>
                        </a:lnTo>
                        <a:lnTo>
                          <a:pt x="4287" y="851"/>
                        </a:lnTo>
                        <a:lnTo>
                          <a:pt x="2505" y="0"/>
                        </a:lnTo>
                        <a:lnTo>
                          <a:pt x="0" y="1197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22" name="íŝḷïďè"/>
                  <p:cNvSpPr/>
                  <p:nvPr/>
                </p:nvSpPr>
                <p:spPr bwMode="auto">
                  <a:xfrm>
                    <a:off x="-257822" y="3594535"/>
                    <a:ext cx="2958449" cy="1413750"/>
                  </a:xfrm>
                  <a:custGeom>
                    <a:avLst/>
                    <a:gdLst>
                      <a:gd name="T0" fmla="*/ 544 w 2327"/>
                      <a:gd name="T1" fmla="*/ 0 h 1112"/>
                      <a:gd name="T2" fmla="*/ 0 w 2327"/>
                      <a:gd name="T3" fmla="*/ 259 h 1112"/>
                      <a:gd name="T4" fmla="*/ 1781 w 2327"/>
                      <a:gd name="T5" fmla="*/ 1112 h 1112"/>
                      <a:gd name="T6" fmla="*/ 2327 w 2327"/>
                      <a:gd name="T7" fmla="*/ 851 h 1112"/>
                      <a:gd name="T8" fmla="*/ 544 w 2327"/>
                      <a:gd name="T9" fmla="*/ 0 h 1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27" h="1112">
                        <a:moveTo>
                          <a:pt x="544" y="0"/>
                        </a:moveTo>
                        <a:lnTo>
                          <a:pt x="0" y="259"/>
                        </a:lnTo>
                        <a:lnTo>
                          <a:pt x="1781" y="1112"/>
                        </a:lnTo>
                        <a:lnTo>
                          <a:pt x="2327" y="851"/>
                        </a:lnTo>
                        <a:lnTo>
                          <a:pt x="54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23" name="íṡlîďé"/>
                  <p:cNvSpPr/>
                  <p:nvPr/>
                </p:nvSpPr>
                <p:spPr bwMode="auto">
                  <a:xfrm>
                    <a:off x="433797" y="3262711"/>
                    <a:ext cx="2958449" cy="1413751"/>
                  </a:xfrm>
                  <a:custGeom>
                    <a:avLst/>
                    <a:gdLst>
                      <a:gd name="T0" fmla="*/ 545 w 2327"/>
                      <a:gd name="T1" fmla="*/ 0 h 1112"/>
                      <a:gd name="T2" fmla="*/ 0 w 2327"/>
                      <a:gd name="T3" fmla="*/ 261 h 1112"/>
                      <a:gd name="T4" fmla="*/ 1783 w 2327"/>
                      <a:gd name="T5" fmla="*/ 1112 h 1112"/>
                      <a:gd name="T6" fmla="*/ 2327 w 2327"/>
                      <a:gd name="T7" fmla="*/ 852 h 1112"/>
                      <a:gd name="T8" fmla="*/ 545 w 2327"/>
                      <a:gd name="T9" fmla="*/ 0 h 1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27" h="1112">
                        <a:moveTo>
                          <a:pt x="545" y="0"/>
                        </a:moveTo>
                        <a:lnTo>
                          <a:pt x="0" y="261"/>
                        </a:lnTo>
                        <a:lnTo>
                          <a:pt x="1783" y="1112"/>
                        </a:lnTo>
                        <a:lnTo>
                          <a:pt x="2327" y="852"/>
                        </a:lnTo>
                        <a:lnTo>
                          <a:pt x="54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</p:grpSp>
            <p:grpSp>
              <p:nvGrpSpPr>
                <p:cNvPr id="73" name="ïṧlïḍè"/>
                <p:cNvGrpSpPr/>
                <p:nvPr/>
              </p:nvGrpSpPr>
              <p:grpSpPr>
                <a:xfrm>
                  <a:off x="4874605" y="3567427"/>
                  <a:ext cx="1382864" cy="1033168"/>
                  <a:chOff x="3246521" y="3898830"/>
                  <a:chExt cx="1324754" cy="989753"/>
                </a:xfrm>
              </p:grpSpPr>
              <p:sp>
                <p:nvSpPr>
                  <p:cNvPr id="108" name="iš1íḋê"/>
                  <p:cNvSpPr/>
                  <p:nvPr/>
                </p:nvSpPr>
                <p:spPr bwMode="auto">
                  <a:xfrm>
                    <a:off x="3246521" y="4254175"/>
                    <a:ext cx="1324754" cy="634408"/>
                  </a:xfrm>
                  <a:custGeom>
                    <a:avLst/>
                    <a:gdLst>
                      <a:gd name="T0" fmla="*/ 1042 w 1042"/>
                      <a:gd name="T1" fmla="*/ 239 h 499"/>
                      <a:gd name="T2" fmla="*/ 544 w 1042"/>
                      <a:gd name="T3" fmla="*/ 0 h 499"/>
                      <a:gd name="T4" fmla="*/ 0 w 1042"/>
                      <a:gd name="T5" fmla="*/ 260 h 499"/>
                      <a:gd name="T6" fmla="*/ 498 w 1042"/>
                      <a:gd name="T7" fmla="*/ 499 h 499"/>
                      <a:gd name="T8" fmla="*/ 1042 w 1042"/>
                      <a:gd name="T9" fmla="*/ 239 h 4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42" h="499">
                        <a:moveTo>
                          <a:pt x="1042" y="239"/>
                        </a:moveTo>
                        <a:lnTo>
                          <a:pt x="544" y="0"/>
                        </a:lnTo>
                        <a:lnTo>
                          <a:pt x="0" y="260"/>
                        </a:lnTo>
                        <a:lnTo>
                          <a:pt x="498" y="499"/>
                        </a:lnTo>
                        <a:lnTo>
                          <a:pt x="1042" y="239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20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09" name="išļîďe"/>
                  <p:cNvSpPr/>
                  <p:nvPr/>
                </p:nvSpPr>
                <p:spPr bwMode="auto">
                  <a:xfrm>
                    <a:off x="3246521" y="3898830"/>
                    <a:ext cx="1324754" cy="634408"/>
                  </a:xfrm>
                  <a:custGeom>
                    <a:avLst/>
                    <a:gdLst>
                      <a:gd name="T0" fmla="*/ 1042 w 1042"/>
                      <a:gd name="T1" fmla="*/ 239 h 499"/>
                      <a:gd name="T2" fmla="*/ 544 w 1042"/>
                      <a:gd name="T3" fmla="*/ 0 h 499"/>
                      <a:gd name="T4" fmla="*/ 0 w 1042"/>
                      <a:gd name="T5" fmla="*/ 260 h 499"/>
                      <a:gd name="T6" fmla="*/ 498 w 1042"/>
                      <a:gd name="T7" fmla="*/ 499 h 499"/>
                      <a:gd name="T8" fmla="*/ 1042 w 1042"/>
                      <a:gd name="T9" fmla="*/ 239 h 4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42" h="499">
                        <a:moveTo>
                          <a:pt x="1042" y="239"/>
                        </a:moveTo>
                        <a:lnTo>
                          <a:pt x="544" y="0"/>
                        </a:lnTo>
                        <a:lnTo>
                          <a:pt x="0" y="260"/>
                        </a:lnTo>
                        <a:lnTo>
                          <a:pt x="498" y="499"/>
                        </a:lnTo>
                        <a:lnTo>
                          <a:pt x="1042" y="239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10" name="ïş1ïḑe"/>
                  <p:cNvSpPr/>
                  <p:nvPr/>
                </p:nvSpPr>
                <p:spPr bwMode="auto">
                  <a:xfrm>
                    <a:off x="4121215" y="4210313"/>
                    <a:ext cx="61025" cy="35598"/>
                  </a:xfrm>
                  <a:custGeom>
                    <a:avLst/>
                    <a:gdLst>
                      <a:gd name="T0" fmla="*/ 25 w 30"/>
                      <a:gd name="T1" fmla="*/ 14 h 17"/>
                      <a:gd name="T2" fmla="*/ 7 w 30"/>
                      <a:gd name="T3" fmla="*/ 14 h 17"/>
                      <a:gd name="T4" fmla="*/ 5 w 30"/>
                      <a:gd name="T5" fmla="*/ 3 h 17"/>
                      <a:gd name="T6" fmla="*/ 23 w 30"/>
                      <a:gd name="T7" fmla="*/ 3 h 17"/>
                      <a:gd name="T8" fmla="*/ 25 w 30"/>
                      <a:gd name="T9" fmla="*/ 14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17">
                        <a:moveTo>
                          <a:pt x="25" y="14"/>
                        </a:moveTo>
                        <a:cubicBezTo>
                          <a:pt x="21" y="17"/>
                          <a:pt x="13" y="17"/>
                          <a:pt x="7" y="14"/>
                        </a:cubicBezTo>
                        <a:cubicBezTo>
                          <a:pt x="1" y="11"/>
                          <a:pt x="0" y="6"/>
                          <a:pt x="5" y="3"/>
                        </a:cubicBezTo>
                        <a:cubicBezTo>
                          <a:pt x="9" y="0"/>
                          <a:pt x="17" y="0"/>
                          <a:pt x="23" y="3"/>
                        </a:cubicBezTo>
                        <a:cubicBezTo>
                          <a:pt x="29" y="5"/>
                          <a:pt x="30" y="10"/>
                          <a:pt x="25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11" name="iṧlîḑe"/>
                  <p:cNvSpPr/>
                  <p:nvPr/>
                </p:nvSpPr>
                <p:spPr bwMode="auto">
                  <a:xfrm>
                    <a:off x="3856773" y="4090806"/>
                    <a:ext cx="59754" cy="34327"/>
                  </a:xfrm>
                  <a:custGeom>
                    <a:avLst/>
                    <a:gdLst>
                      <a:gd name="T0" fmla="*/ 25 w 29"/>
                      <a:gd name="T1" fmla="*/ 14 h 17"/>
                      <a:gd name="T2" fmla="*/ 7 w 29"/>
                      <a:gd name="T3" fmla="*/ 14 h 17"/>
                      <a:gd name="T4" fmla="*/ 4 w 29"/>
                      <a:gd name="T5" fmla="*/ 3 h 17"/>
                      <a:gd name="T6" fmla="*/ 23 w 29"/>
                      <a:gd name="T7" fmla="*/ 3 h 17"/>
                      <a:gd name="T8" fmla="*/ 25 w 29"/>
                      <a:gd name="T9" fmla="*/ 14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7">
                        <a:moveTo>
                          <a:pt x="25" y="14"/>
                        </a:moveTo>
                        <a:cubicBezTo>
                          <a:pt x="20" y="17"/>
                          <a:pt x="12" y="17"/>
                          <a:pt x="7" y="14"/>
                        </a:cubicBezTo>
                        <a:cubicBezTo>
                          <a:pt x="1" y="11"/>
                          <a:pt x="0" y="6"/>
                          <a:pt x="4" y="3"/>
                        </a:cubicBezTo>
                        <a:cubicBezTo>
                          <a:pt x="9" y="0"/>
                          <a:pt x="17" y="0"/>
                          <a:pt x="23" y="3"/>
                        </a:cubicBezTo>
                        <a:cubicBezTo>
                          <a:pt x="28" y="6"/>
                          <a:pt x="29" y="11"/>
                          <a:pt x="25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12" name="íṥ1ïďe"/>
                  <p:cNvSpPr/>
                  <p:nvPr/>
                </p:nvSpPr>
                <p:spPr bwMode="auto">
                  <a:xfrm>
                    <a:off x="3944497" y="4212856"/>
                    <a:ext cx="58482" cy="36870"/>
                  </a:xfrm>
                  <a:custGeom>
                    <a:avLst/>
                    <a:gdLst>
                      <a:gd name="T0" fmla="*/ 25 w 29"/>
                      <a:gd name="T1" fmla="*/ 14 h 18"/>
                      <a:gd name="T2" fmla="*/ 7 w 29"/>
                      <a:gd name="T3" fmla="*/ 15 h 18"/>
                      <a:gd name="T4" fmla="*/ 4 w 29"/>
                      <a:gd name="T5" fmla="*/ 3 h 18"/>
                      <a:gd name="T6" fmla="*/ 22 w 29"/>
                      <a:gd name="T7" fmla="*/ 3 h 18"/>
                      <a:gd name="T8" fmla="*/ 25 w 29"/>
                      <a:gd name="T9" fmla="*/ 14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8">
                        <a:moveTo>
                          <a:pt x="25" y="14"/>
                        </a:moveTo>
                        <a:cubicBezTo>
                          <a:pt x="20" y="17"/>
                          <a:pt x="12" y="18"/>
                          <a:pt x="7" y="15"/>
                        </a:cubicBezTo>
                        <a:cubicBezTo>
                          <a:pt x="1" y="12"/>
                          <a:pt x="0" y="7"/>
                          <a:pt x="4" y="3"/>
                        </a:cubicBezTo>
                        <a:cubicBezTo>
                          <a:pt x="9" y="0"/>
                          <a:pt x="17" y="0"/>
                          <a:pt x="22" y="3"/>
                        </a:cubicBezTo>
                        <a:cubicBezTo>
                          <a:pt x="28" y="6"/>
                          <a:pt x="29" y="11"/>
                          <a:pt x="25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13" name="îṧlíḋé"/>
                  <p:cNvSpPr/>
                  <p:nvPr/>
                </p:nvSpPr>
                <p:spPr bwMode="auto">
                  <a:xfrm>
                    <a:off x="3649542" y="4039952"/>
                    <a:ext cx="525071" cy="335638"/>
                  </a:xfrm>
                  <a:custGeom>
                    <a:avLst/>
                    <a:gdLst>
                      <a:gd name="T0" fmla="*/ 238 w 258"/>
                      <a:gd name="T1" fmla="*/ 103 h 165"/>
                      <a:gd name="T2" fmla="*/ 198 w 258"/>
                      <a:gd name="T3" fmla="*/ 111 h 165"/>
                      <a:gd name="T4" fmla="*/ 228 w 258"/>
                      <a:gd name="T5" fmla="*/ 93 h 165"/>
                      <a:gd name="T6" fmla="*/ 221 w 258"/>
                      <a:gd name="T7" fmla="*/ 86 h 165"/>
                      <a:gd name="T8" fmla="*/ 241 w 258"/>
                      <a:gd name="T9" fmla="*/ 81 h 165"/>
                      <a:gd name="T10" fmla="*/ 211 w 258"/>
                      <a:gd name="T11" fmla="*/ 28 h 165"/>
                      <a:gd name="T12" fmla="*/ 62 w 258"/>
                      <a:gd name="T13" fmla="*/ 137 h 165"/>
                      <a:gd name="T14" fmla="*/ 255 w 258"/>
                      <a:gd name="T15" fmla="*/ 103 h 165"/>
                      <a:gd name="T16" fmla="*/ 214 w 258"/>
                      <a:gd name="T17" fmla="*/ 84 h 165"/>
                      <a:gd name="T18" fmla="*/ 214 w 258"/>
                      <a:gd name="T19" fmla="*/ 43 h 165"/>
                      <a:gd name="T20" fmla="*/ 201 w 258"/>
                      <a:gd name="T21" fmla="*/ 35 h 165"/>
                      <a:gd name="T22" fmla="*/ 183 w 258"/>
                      <a:gd name="T23" fmla="*/ 72 h 165"/>
                      <a:gd name="T24" fmla="*/ 146 w 258"/>
                      <a:gd name="T25" fmla="*/ 53 h 165"/>
                      <a:gd name="T26" fmla="*/ 201 w 258"/>
                      <a:gd name="T27" fmla="*/ 35 h 165"/>
                      <a:gd name="T28" fmla="*/ 101 w 258"/>
                      <a:gd name="T29" fmla="*/ 25 h 165"/>
                      <a:gd name="T30" fmla="*/ 106 w 258"/>
                      <a:gd name="T31" fmla="*/ 20 h 165"/>
                      <a:gd name="T32" fmla="*/ 132 w 258"/>
                      <a:gd name="T33" fmla="*/ 27 h 165"/>
                      <a:gd name="T34" fmla="*/ 182 w 258"/>
                      <a:gd name="T35" fmla="*/ 27 h 165"/>
                      <a:gd name="T36" fmla="*/ 140 w 258"/>
                      <a:gd name="T37" fmla="*/ 49 h 165"/>
                      <a:gd name="T38" fmla="*/ 123 w 258"/>
                      <a:gd name="T39" fmla="*/ 45 h 165"/>
                      <a:gd name="T40" fmla="*/ 112 w 258"/>
                      <a:gd name="T41" fmla="*/ 67 h 165"/>
                      <a:gd name="T42" fmla="*/ 106 w 258"/>
                      <a:gd name="T43" fmla="*/ 43 h 165"/>
                      <a:gd name="T44" fmla="*/ 100 w 258"/>
                      <a:gd name="T45" fmla="*/ 39 h 165"/>
                      <a:gd name="T46" fmla="*/ 57 w 258"/>
                      <a:gd name="T47" fmla="*/ 37 h 165"/>
                      <a:gd name="T48" fmla="*/ 33 w 258"/>
                      <a:gd name="T49" fmla="*/ 70 h 165"/>
                      <a:gd name="T50" fmla="*/ 76 w 258"/>
                      <a:gd name="T51" fmla="*/ 54 h 165"/>
                      <a:gd name="T52" fmla="*/ 33 w 258"/>
                      <a:gd name="T53" fmla="*/ 70 h 165"/>
                      <a:gd name="T54" fmla="*/ 51 w 258"/>
                      <a:gd name="T55" fmla="*/ 80 h 165"/>
                      <a:gd name="T56" fmla="*/ 32 w 258"/>
                      <a:gd name="T57" fmla="*/ 76 h 165"/>
                      <a:gd name="T58" fmla="*/ 67 w 258"/>
                      <a:gd name="T59" fmla="*/ 127 h 165"/>
                      <a:gd name="T60" fmla="*/ 74 w 258"/>
                      <a:gd name="T61" fmla="*/ 100 h 165"/>
                      <a:gd name="T62" fmla="*/ 60 w 258"/>
                      <a:gd name="T63" fmla="*/ 122 h 165"/>
                      <a:gd name="T64" fmla="*/ 59 w 258"/>
                      <a:gd name="T65" fmla="*/ 82 h 165"/>
                      <a:gd name="T66" fmla="*/ 70 w 258"/>
                      <a:gd name="T67" fmla="*/ 84 h 165"/>
                      <a:gd name="T68" fmla="*/ 62 w 258"/>
                      <a:gd name="T69" fmla="*/ 78 h 165"/>
                      <a:gd name="T70" fmla="*/ 107 w 258"/>
                      <a:gd name="T71" fmla="*/ 70 h 165"/>
                      <a:gd name="T72" fmla="*/ 98 w 258"/>
                      <a:gd name="T73" fmla="*/ 83 h 165"/>
                      <a:gd name="T74" fmla="*/ 114 w 258"/>
                      <a:gd name="T75" fmla="*/ 74 h 165"/>
                      <a:gd name="T76" fmla="*/ 144 w 258"/>
                      <a:gd name="T77" fmla="*/ 86 h 165"/>
                      <a:gd name="T78" fmla="*/ 119 w 258"/>
                      <a:gd name="T79" fmla="*/ 70 h 165"/>
                      <a:gd name="T80" fmla="*/ 158 w 258"/>
                      <a:gd name="T81" fmla="*/ 67 h 165"/>
                      <a:gd name="T82" fmla="*/ 169 w 258"/>
                      <a:gd name="T83" fmla="*/ 84 h 165"/>
                      <a:gd name="T84" fmla="*/ 175 w 258"/>
                      <a:gd name="T85" fmla="*/ 88 h 165"/>
                      <a:gd name="T86" fmla="*/ 211 w 258"/>
                      <a:gd name="T87" fmla="*/ 88 h 165"/>
                      <a:gd name="T88" fmla="*/ 177 w 258"/>
                      <a:gd name="T89" fmla="*/ 100 h 165"/>
                      <a:gd name="T90" fmla="*/ 171 w 258"/>
                      <a:gd name="T91" fmla="*/ 104 h 165"/>
                      <a:gd name="T92" fmla="*/ 157 w 258"/>
                      <a:gd name="T93" fmla="*/ 128 h 165"/>
                      <a:gd name="T94" fmla="*/ 152 w 258"/>
                      <a:gd name="T95" fmla="*/ 105 h 165"/>
                      <a:gd name="T96" fmla="*/ 146 w 258"/>
                      <a:gd name="T97" fmla="*/ 101 h 165"/>
                      <a:gd name="T98" fmla="*/ 114 w 258"/>
                      <a:gd name="T99" fmla="*/ 100 h 165"/>
                      <a:gd name="T100" fmla="*/ 101 w 258"/>
                      <a:gd name="T101" fmla="*/ 100 h 165"/>
                      <a:gd name="T102" fmla="*/ 108 w 258"/>
                      <a:gd name="T103" fmla="*/ 103 h 165"/>
                      <a:gd name="T104" fmla="*/ 78 w 258"/>
                      <a:gd name="T105" fmla="*/ 133 h 165"/>
                      <a:gd name="T106" fmla="*/ 92 w 258"/>
                      <a:gd name="T107" fmla="*/ 138 h 165"/>
                      <a:gd name="T108" fmla="*/ 132 w 258"/>
                      <a:gd name="T109" fmla="*/ 117 h 165"/>
                      <a:gd name="T110" fmla="*/ 92 w 258"/>
                      <a:gd name="T111" fmla="*/ 138 h 165"/>
                      <a:gd name="T112" fmla="*/ 155 w 258"/>
                      <a:gd name="T113" fmla="*/ 134 h 165"/>
                      <a:gd name="T114" fmla="*/ 112 w 258"/>
                      <a:gd name="T115" fmla="*/ 144 h 165"/>
                      <a:gd name="T116" fmla="*/ 162 w 258"/>
                      <a:gd name="T117" fmla="*/ 132 h 165"/>
                      <a:gd name="T118" fmla="*/ 217 w 258"/>
                      <a:gd name="T119" fmla="*/ 128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58" h="165">
                        <a:moveTo>
                          <a:pt x="255" y="103"/>
                        </a:moveTo>
                        <a:cubicBezTo>
                          <a:pt x="250" y="105"/>
                          <a:pt x="244" y="105"/>
                          <a:pt x="238" y="103"/>
                        </a:cubicBezTo>
                        <a:cubicBezTo>
                          <a:pt x="235" y="110"/>
                          <a:pt x="230" y="118"/>
                          <a:pt x="222" y="124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206" y="105"/>
                          <a:pt x="213" y="98"/>
                          <a:pt x="218" y="91"/>
                        </a:cubicBezTo>
                        <a:cubicBezTo>
                          <a:pt x="221" y="92"/>
                          <a:pt x="225" y="93"/>
                          <a:pt x="228" y="93"/>
                        </a:cubicBezTo>
                        <a:cubicBezTo>
                          <a:pt x="227" y="92"/>
                          <a:pt x="228" y="90"/>
                          <a:pt x="228" y="88"/>
                        </a:cubicBezTo>
                        <a:cubicBezTo>
                          <a:pt x="226" y="88"/>
                          <a:pt x="224" y="87"/>
                          <a:pt x="221" y="86"/>
                        </a:cubicBezTo>
                        <a:cubicBezTo>
                          <a:pt x="227" y="76"/>
                          <a:pt x="230" y="66"/>
                          <a:pt x="229" y="57"/>
                        </a:cubicBezTo>
                        <a:cubicBezTo>
                          <a:pt x="236" y="65"/>
                          <a:pt x="239" y="73"/>
                          <a:pt x="241" y="81"/>
                        </a:cubicBezTo>
                        <a:cubicBezTo>
                          <a:pt x="246" y="80"/>
                          <a:pt x="253" y="81"/>
                          <a:pt x="258" y="83"/>
                        </a:cubicBezTo>
                        <a:cubicBezTo>
                          <a:pt x="255" y="63"/>
                          <a:pt x="239" y="42"/>
                          <a:pt x="211" y="28"/>
                        </a:cubicBezTo>
                        <a:cubicBezTo>
                          <a:pt x="159" y="0"/>
                          <a:pt x="82" y="2"/>
                          <a:pt x="41" y="32"/>
                        </a:cubicBezTo>
                        <a:cubicBezTo>
                          <a:pt x="0" y="63"/>
                          <a:pt x="9" y="110"/>
                          <a:pt x="62" y="137"/>
                        </a:cubicBezTo>
                        <a:cubicBezTo>
                          <a:pt x="115" y="165"/>
                          <a:pt x="191" y="163"/>
                          <a:pt x="232" y="133"/>
                        </a:cubicBezTo>
                        <a:cubicBezTo>
                          <a:pt x="244" y="124"/>
                          <a:pt x="252" y="114"/>
                          <a:pt x="255" y="103"/>
                        </a:cubicBezTo>
                        <a:close/>
                        <a:moveTo>
                          <a:pt x="217" y="46"/>
                        </a:moveTo>
                        <a:cubicBezTo>
                          <a:pt x="224" y="56"/>
                          <a:pt x="222" y="70"/>
                          <a:pt x="214" y="84"/>
                        </a:cubicBezTo>
                        <a:cubicBezTo>
                          <a:pt x="206" y="81"/>
                          <a:pt x="198" y="78"/>
                          <a:pt x="190" y="75"/>
                        </a:cubicBezTo>
                        <a:cubicBezTo>
                          <a:pt x="202" y="63"/>
                          <a:pt x="211" y="52"/>
                          <a:pt x="214" y="43"/>
                        </a:cubicBezTo>
                        <a:cubicBezTo>
                          <a:pt x="215" y="44"/>
                          <a:pt x="216" y="45"/>
                          <a:pt x="217" y="46"/>
                        </a:cubicBezTo>
                        <a:close/>
                        <a:moveTo>
                          <a:pt x="201" y="35"/>
                        </a:moveTo>
                        <a:cubicBezTo>
                          <a:pt x="203" y="36"/>
                          <a:pt x="204" y="37"/>
                          <a:pt x="206" y="38"/>
                        </a:cubicBezTo>
                        <a:cubicBezTo>
                          <a:pt x="206" y="45"/>
                          <a:pt x="199" y="57"/>
                          <a:pt x="183" y="72"/>
                        </a:cubicBezTo>
                        <a:cubicBezTo>
                          <a:pt x="176" y="69"/>
                          <a:pt x="170" y="66"/>
                          <a:pt x="164" y="63"/>
                        </a:cubicBezTo>
                        <a:cubicBezTo>
                          <a:pt x="157" y="60"/>
                          <a:pt x="151" y="56"/>
                          <a:pt x="146" y="53"/>
                        </a:cubicBezTo>
                        <a:cubicBezTo>
                          <a:pt x="167" y="40"/>
                          <a:pt x="185" y="34"/>
                          <a:pt x="196" y="33"/>
                        </a:cubicBezTo>
                        <a:cubicBezTo>
                          <a:pt x="198" y="33"/>
                          <a:pt x="199" y="34"/>
                          <a:pt x="201" y="35"/>
                        </a:cubicBezTo>
                        <a:close/>
                        <a:moveTo>
                          <a:pt x="98" y="21"/>
                        </a:moveTo>
                        <a:cubicBezTo>
                          <a:pt x="99" y="23"/>
                          <a:pt x="100" y="24"/>
                          <a:pt x="101" y="25"/>
                        </a:cubicBezTo>
                        <a:cubicBezTo>
                          <a:pt x="103" y="24"/>
                          <a:pt x="106" y="23"/>
                          <a:pt x="108" y="23"/>
                        </a:cubicBezTo>
                        <a:cubicBezTo>
                          <a:pt x="107" y="22"/>
                          <a:pt x="107" y="21"/>
                          <a:pt x="106" y="20"/>
                        </a:cubicBezTo>
                        <a:cubicBezTo>
                          <a:pt x="124" y="17"/>
                          <a:pt x="143" y="18"/>
                          <a:pt x="162" y="22"/>
                        </a:cubicBezTo>
                        <a:cubicBezTo>
                          <a:pt x="152" y="22"/>
                          <a:pt x="142" y="24"/>
                          <a:pt x="132" y="27"/>
                        </a:cubicBezTo>
                        <a:cubicBezTo>
                          <a:pt x="133" y="28"/>
                          <a:pt x="135" y="30"/>
                          <a:pt x="135" y="31"/>
                        </a:cubicBezTo>
                        <a:cubicBezTo>
                          <a:pt x="152" y="27"/>
                          <a:pt x="168" y="25"/>
                          <a:pt x="182" y="27"/>
                        </a:cubicBezTo>
                        <a:cubicBezTo>
                          <a:pt x="184" y="28"/>
                          <a:pt x="185" y="28"/>
                          <a:pt x="187" y="29"/>
                        </a:cubicBezTo>
                        <a:cubicBezTo>
                          <a:pt x="173" y="32"/>
                          <a:pt x="157" y="39"/>
                          <a:pt x="140" y="49"/>
                        </a:cubicBezTo>
                        <a:cubicBezTo>
                          <a:pt x="136" y="47"/>
                          <a:pt x="133" y="45"/>
                          <a:pt x="130" y="42"/>
                        </a:cubicBezTo>
                        <a:cubicBezTo>
                          <a:pt x="128" y="44"/>
                          <a:pt x="126" y="44"/>
                          <a:pt x="123" y="45"/>
                        </a:cubicBezTo>
                        <a:cubicBezTo>
                          <a:pt x="127" y="47"/>
                          <a:pt x="130" y="50"/>
                          <a:pt x="134" y="52"/>
                        </a:cubicBezTo>
                        <a:cubicBezTo>
                          <a:pt x="127" y="57"/>
                          <a:pt x="119" y="62"/>
                          <a:pt x="112" y="67"/>
                        </a:cubicBezTo>
                        <a:cubicBezTo>
                          <a:pt x="87" y="54"/>
                          <a:pt x="87" y="54"/>
                          <a:pt x="87" y="54"/>
                        </a:cubicBezTo>
                        <a:cubicBezTo>
                          <a:pt x="93" y="50"/>
                          <a:pt x="99" y="46"/>
                          <a:pt x="106" y="43"/>
                        </a:cubicBezTo>
                        <a:cubicBezTo>
                          <a:pt x="105" y="42"/>
                          <a:pt x="105" y="42"/>
                          <a:pt x="105" y="42"/>
                        </a:cubicBezTo>
                        <a:cubicBezTo>
                          <a:pt x="103" y="41"/>
                          <a:pt x="101" y="40"/>
                          <a:pt x="100" y="39"/>
                        </a:cubicBezTo>
                        <a:cubicBezTo>
                          <a:pt x="93" y="42"/>
                          <a:pt x="87" y="46"/>
                          <a:pt x="81" y="50"/>
                        </a:cubicBezTo>
                        <a:cubicBezTo>
                          <a:pt x="57" y="37"/>
                          <a:pt x="57" y="37"/>
                          <a:pt x="57" y="37"/>
                        </a:cubicBezTo>
                        <a:cubicBezTo>
                          <a:pt x="68" y="30"/>
                          <a:pt x="82" y="24"/>
                          <a:pt x="98" y="21"/>
                        </a:cubicBezTo>
                        <a:close/>
                        <a:moveTo>
                          <a:pt x="33" y="70"/>
                        </a:moveTo>
                        <a:cubicBezTo>
                          <a:pt x="34" y="60"/>
                          <a:pt x="41" y="50"/>
                          <a:pt x="52" y="41"/>
                        </a:cubicBezTo>
                        <a:cubicBezTo>
                          <a:pt x="76" y="54"/>
                          <a:pt x="76" y="54"/>
                          <a:pt x="76" y="54"/>
                        </a:cubicBezTo>
                        <a:cubicBezTo>
                          <a:pt x="67" y="61"/>
                          <a:pt x="60" y="68"/>
                          <a:pt x="54" y="76"/>
                        </a:cubicBezTo>
                        <a:cubicBezTo>
                          <a:pt x="47" y="73"/>
                          <a:pt x="39" y="72"/>
                          <a:pt x="33" y="70"/>
                        </a:cubicBezTo>
                        <a:close/>
                        <a:moveTo>
                          <a:pt x="32" y="76"/>
                        </a:moveTo>
                        <a:cubicBezTo>
                          <a:pt x="38" y="77"/>
                          <a:pt x="45" y="78"/>
                          <a:pt x="51" y="80"/>
                        </a:cubicBezTo>
                        <a:cubicBezTo>
                          <a:pt x="46" y="90"/>
                          <a:pt x="43" y="99"/>
                          <a:pt x="44" y="108"/>
                        </a:cubicBezTo>
                        <a:cubicBezTo>
                          <a:pt x="36" y="98"/>
                          <a:pt x="31" y="87"/>
                          <a:pt x="32" y="76"/>
                        </a:cubicBezTo>
                        <a:close/>
                        <a:moveTo>
                          <a:pt x="72" y="130"/>
                        </a:moveTo>
                        <a:cubicBezTo>
                          <a:pt x="71" y="129"/>
                          <a:pt x="69" y="128"/>
                          <a:pt x="67" y="127"/>
                        </a:cubicBezTo>
                        <a:cubicBezTo>
                          <a:pt x="67" y="122"/>
                          <a:pt x="72" y="114"/>
                          <a:pt x="81" y="103"/>
                        </a:cubicBezTo>
                        <a:cubicBezTo>
                          <a:pt x="79" y="102"/>
                          <a:pt x="76" y="102"/>
                          <a:pt x="74" y="100"/>
                        </a:cubicBezTo>
                        <a:cubicBezTo>
                          <a:pt x="74" y="100"/>
                          <a:pt x="74" y="100"/>
                          <a:pt x="74" y="100"/>
                        </a:cubicBezTo>
                        <a:cubicBezTo>
                          <a:pt x="67" y="109"/>
                          <a:pt x="62" y="116"/>
                          <a:pt x="60" y="122"/>
                        </a:cubicBezTo>
                        <a:cubicBezTo>
                          <a:pt x="58" y="121"/>
                          <a:pt x="57" y="120"/>
                          <a:pt x="56" y="120"/>
                        </a:cubicBezTo>
                        <a:cubicBezTo>
                          <a:pt x="50" y="109"/>
                          <a:pt x="51" y="96"/>
                          <a:pt x="59" y="82"/>
                        </a:cubicBezTo>
                        <a:cubicBezTo>
                          <a:pt x="62" y="83"/>
                          <a:pt x="65" y="85"/>
                          <a:pt x="68" y="86"/>
                        </a:cubicBezTo>
                        <a:cubicBezTo>
                          <a:pt x="69" y="85"/>
                          <a:pt x="69" y="84"/>
                          <a:pt x="70" y="84"/>
                        </a:cubicBezTo>
                        <a:cubicBezTo>
                          <a:pt x="71" y="83"/>
                          <a:pt x="72" y="82"/>
                          <a:pt x="73" y="82"/>
                        </a:cubicBezTo>
                        <a:cubicBezTo>
                          <a:pt x="70" y="80"/>
                          <a:pt x="66" y="79"/>
                          <a:pt x="62" y="78"/>
                        </a:cubicBezTo>
                        <a:cubicBezTo>
                          <a:pt x="67" y="71"/>
                          <a:pt x="74" y="64"/>
                          <a:pt x="82" y="57"/>
                        </a:cubicBezTo>
                        <a:cubicBezTo>
                          <a:pt x="107" y="70"/>
                          <a:pt x="107" y="70"/>
                          <a:pt x="107" y="70"/>
                        </a:cubicBezTo>
                        <a:cubicBezTo>
                          <a:pt x="103" y="74"/>
                          <a:pt x="98" y="78"/>
                          <a:pt x="94" y="81"/>
                        </a:cubicBezTo>
                        <a:cubicBezTo>
                          <a:pt x="95" y="82"/>
                          <a:pt x="96" y="82"/>
                          <a:pt x="98" y="83"/>
                        </a:cubicBezTo>
                        <a:cubicBezTo>
                          <a:pt x="99" y="83"/>
                          <a:pt x="100" y="84"/>
                          <a:pt x="100" y="85"/>
                        </a:cubicBezTo>
                        <a:cubicBezTo>
                          <a:pt x="104" y="81"/>
                          <a:pt x="109" y="77"/>
                          <a:pt x="114" y="74"/>
                        </a:cubicBezTo>
                        <a:cubicBezTo>
                          <a:pt x="142" y="88"/>
                          <a:pt x="142" y="88"/>
                          <a:pt x="142" y="88"/>
                        </a:cubicBezTo>
                        <a:cubicBezTo>
                          <a:pt x="142" y="87"/>
                          <a:pt x="143" y="87"/>
                          <a:pt x="144" y="86"/>
                        </a:cubicBezTo>
                        <a:cubicBezTo>
                          <a:pt x="145" y="85"/>
                          <a:pt x="146" y="85"/>
                          <a:pt x="146" y="84"/>
                        </a:cubicBezTo>
                        <a:cubicBezTo>
                          <a:pt x="119" y="70"/>
                          <a:pt x="119" y="70"/>
                          <a:pt x="119" y="70"/>
                        </a:cubicBezTo>
                        <a:cubicBezTo>
                          <a:pt x="126" y="65"/>
                          <a:pt x="133" y="60"/>
                          <a:pt x="140" y="56"/>
                        </a:cubicBezTo>
                        <a:cubicBezTo>
                          <a:pt x="146" y="60"/>
                          <a:pt x="152" y="63"/>
                          <a:pt x="158" y="67"/>
                        </a:cubicBezTo>
                        <a:cubicBezTo>
                          <a:pt x="165" y="70"/>
                          <a:pt x="172" y="73"/>
                          <a:pt x="178" y="76"/>
                        </a:cubicBezTo>
                        <a:cubicBezTo>
                          <a:pt x="175" y="79"/>
                          <a:pt x="172" y="81"/>
                          <a:pt x="169" y="84"/>
                        </a:cubicBezTo>
                        <a:cubicBezTo>
                          <a:pt x="170" y="84"/>
                          <a:pt x="171" y="85"/>
                          <a:pt x="171" y="85"/>
                        </a:cubicBezTo>
                        <a:cubicBezTo>
                          <a:pt x="173" y="86"/>
                          <a:pt x="174" y="87"/>
                          <a:pt x="175" y="88"/>
                        </a:cubicBezTo>
                        <a:cubicBezTo>
                          <a:pt x="179" y="85"/>
                          <a:pt x="182" y="82"/>
                          <a:pt x="185" y="79"/>
                        </a:cubicBezTo>
                        <a:cubicBezTo>
                          <a:pt x="194" y="83"/>
                          <a:pt x="202" y="86"/>
                          <a:pt x="211" y="88"/>
                        </a:cubicBezTo>
                        <a:cubicBezTo>
                          <a:pt x="206" y="95"/>
                          <a:pt x="199" y="102"/>
                          <a:pt x="191" y="108"/>
                        </a:cubicBezTo>
                        <a:cubicBezTo>
                          <a:pt x="177" y="100"/>
                          <a:pt x="177" y="100"/>
                          <a:pt x="177" y="100"/>
                        </a:cubicBezTo>
                        <a:cubicBezTo>
                          <a:pt x="176" y="101"/>
                          <a:pt x="176" y="101"/>
                          <a:pt x="175" y="102"/>
                        </a:cubicBezTo>
                        <a:cubicBezTo>
                          <a:pt x="174" y="103"/>
                          <a:pt x="172" y="103"/>
                          <a:pt x="171" y="104"/>
                        </a:cubicBezTo>
                        <a:cubicBezTo>
                          <a:pt x="186" y="112"/>
                          <a:pt x="186" y="112"/>
                          <a:pt x="186" y="112"/>
                        </a:cubicBezTo>
                        <a:cubicBezTo>
                          <a:pt x="177" y="118"/>
                          <a:pt x="167" y="123"/>
                          <a:pt x="157" y="128"/>
                        </a:cubicBezTo>
                        <a:cubicBezTo>
                          <a:pt x="151" y="123"/>
                          <a:pt x="145" y="118"/>
                          <a:pt x="138" y="114"/>
                        </a:cubicBezTo>
                        <a:cubicBezTo>
                          <a:pt x="143" y="111"/>
                          <a:pt x="148" y="108"/>
                          <a:pt x="152" y="105"/>
                        </a:cubicBezTo>
                        <a:cubicBezTo>
                          <a:pt x="151" y="104"/>
                          <a:pt x="149" y="103"/>
                          <a:pt x="148" y="103"/>
                        </a:cubicBezTo>
                        <a:cubicBezTo>
                          <a:pt x="147" y="102"/>
                          <a:pt x="146" y="102"/>
                          <a:pt x="146" y="101"/>
                        </a:cubicBezTo>
                        <a:cubicBezTo>
                          <a:pt x="141" y="105"/>
                          <a:pt x="136" y="107"/>
                          <a:pt x="132" y="110"/>
                        </a:cubicBezTo>
                        <a:cubicBezTo>
                          <a:pt x="126" y="107"/>
                          <a:pt x="120" y="103"/>
                          <a:pt x="114" y="100"/>
                        </a:cubicBezTo>
                        <a:cubicBezTo>
                          <a:pt x="111" y="98"/>
                          <a:pt x="108" y="97"/>
                          <a:pt x="105" y="95"/>
                        </a:cubicBezTo>
                        <a:cubicBezTo>
                          <a:pt x="104" y="97"/>
                          <a:pt x="103" y="98"/>
                          <a:pt x="101" y="100"/>
                        </a:cubicBezTo>
                        <a:cubicBezTo>
                          <a:pt x="101" y="100"/>
                          <a:pt x="101" y="100"/>
                          <a:pt x="101" y="100"/>
                        </a:cubicBezTo>
                        <a:cubicBezTo>
                          <a:pt x="103" y="101"/>
                          <a:pt x="106" y="102"/>
                          <a:pt x="108" y="103"/>
                        </a:cubicBezTo>
                        <a:cubicBezTo>
                          <a:pt x="115" y="107"/>
                          <a:pt x="121" y="110"/>
                          <a:pt x="126" y="113"/>
                        </a:cubicBezTo>
                        <a:cubicBezTo>
                          <a:pt x="105" y="125"/>
                          <a:pt x="88" y="131"/>
                          <a:pt x="78" y="133"/>
                        </a:cubicBezTo>
                        <a:cubicBezTo>
                          <a:pt x="76" y="132"/>
                          <a:pt x="74" y="131"/>
                          <a:pt x="72" y="130"/>
                        </a:cubicBezTo>
                        <a:close/>
                        <a:moveTo>
                          <a:pt x="92" y="138"/>
                        </a:moveTo>
                        <a:cubicBezTo>
                          <a:pt x="90" y="138"/>
                          <a:pt x="88" y="137"/>
                          <a:pt x="87" y="136"/>
                        </a:cubicBezTo>
                        <a:cubicBezTo>
                          <a:pt x="100" y="134"/>
                          <a:pt x="116" y="126"/>
                          <a:pt x="132" y="117"/>
                        </a:cubicBezTo>
                        <a:cubicBezTo>
                          <a:pt x="139" y="122"/>
                          <a:pt x="145" y="126"/>
                          <a:pt x="150" y="130"/>
                        </a:cubicBezTo>
                        <a:cubicBezTo>
                          <a:pt x="130" y="137"/>
                          <a:pt x="109" y="140"/>
                          <a:pt x="92" y="138"/>
                        </a:cubicBezTo>
                        <a:close/>
                        <a:moveTo>
                          <a:pt x="112" y="144"/>
                        </a:moveTo>
                        <a:cubicBezTo>
                          <a:pt x="126" y="143"/>
                          <a:pt x="140" y="140"/>
                          <a:pt x="155" y="134"/>
                        </a:cubicBezTo>
                        <a:cubicBezTo>
                          <a:pt x="159" y="138"/>
                          <a:pt x="163" y="142"/>
                          <a:pt x="165" y="146"/>
                        </a:cubicBezTo>
                        <a:cubicBezTo>
                          <a:pt x="148" y="148"/>
                          <a:pt x="129" y="147"/>
                          <a:pt x="112" y="144"/>
                        </a:cubicBezTo>
                        <a:close/>
                        <a:moveTo>
                          <a:pt x="173" y="144"/>
                        </a:moveTo>
                        <a:cubicBezTo>
                          <a:pt x="170" y="140"/>
                          <a:pt x="166" y="136"/>
                          <a:pt x="162" y="132"/>
                        </a:cubicBezTo>
                        <a:cubicBezTo>
                          <a:pt x="172" y="127"/>
                          <a:pt x="183" y="122"/>
                          <a:pt x="193" y="115"/>
                        </a:cubicBezTo>
                        <a:cubicBezTo>
                          <a:pt x="217" y="128"/>
                          <a:pt x="217" y="128"/>
                          <a:pt x="217" y="128"/>
                        </a:cubicBezTo>
                        <a:cubicBezTo>
                          <a:pt x="205" y="136"/>
                          <a:pt x="190" y="141"/>
                          <a:pt x="173" y="1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14" name="i$ľîďê"/>
                  <p:cNvSpPr/>
                  <p:nvPr/>
                </p:nvSpPr>
                <p:spPr bwMode="auto">
                  <a:xfrm>
                    <a:off x="3793205" y="4209042"/>
                    <a:ext cx="59754" cy="34327"/>
                  </a:xfrm>
                  <a:custGeom>
                    <a:avLst/>
                    <a:gdLst>
                      <a:gd name="T0" fmla="*/ 25 w 29"/>
                      <a:gd name="T1" fmla="*/ 14 h 17"/>
                      <a:gd name="T2" fmla="*/ 7 w 29"/>
                      <a:gd name="T3" fmla="*/ 14 h 17"/>
                      <a:gd name="T4" fmla="*/ 4 w 29"/>
                      <a:gd name="T5" fmla="*/ 3 h 17"/>
                      <a:gd name="T6" fmla="*/ 23 w 29"/>
                      <a:gd name="T7" fmla="*/ 3 h 17"/>
                      <a:gd name="T8" fmla="*/ 25 w 29"/>
                      <a:gd name="T9" fmla="*/ 14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7">
                        <a:moveTo>
                          <a:pt x="25" y="14"/>
                        </a:moveTo>
                        <a:cubicBezTo>
                          <a:pt x="21" y="17"/>
                          <a:pt x="12" y="17"/>
                          <a:pt x="7" y="14"/>
                        </a:cubicBezTo>
                        <a:cubicBezTo>
                          <a:pt x="1" y="11"/>
                          <a:pt x="0" y="6"/>
                          <a:pt x="4" y="3"/>
                        </a:cubicBezTo>
                        <a:cubicBezTo>
                          <a:pt x="9" y="0"/>
                          <a:pt x="17" y="0"/>
                          <a:pt x="23" y="3"/>
                        </a:cubicBezTo>
                        <a:cubicBezTo>
                          <a:pt x="28" y="6"/>
                          <a:pt x="29" y="11"/>
                          <a:pt x="25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</p:grpSp>
            <p:grpSp>
              <p:nvGrpSpPr>
                <p:cNvPr id="74" name="íṡḷíḍê"/>
                <p:cNvGrpSpPr/>
                <p:nvPr/>
              </p:nvGrpSpPr>
              <p:grpSpPr>
                <a:xfrm>
                  <a:off x="6638993" y="2413365"/>
                  <a:ext cx="356995" cy="205705"/>
                  <a:chOff x="6394403" y="3369946"/>
                  <a:chExt cx="341995" cy="197060"/>
                </a:xfrm>
              </p:grpSpPr>
              <p:sp>
                <p:nvSpPr>
                  <p:cNvPr id="105" name="ïŝḻîďê"/>
                  <p:cNvSpPr/>
                  <p:nvPr/>
                </p:nvSpPr>
                <p:spPr bwMode="auto">
                  <a:xfrm>
                    <a:off x="6394403" y="3369946"/>
                    <a:ext cx="81367" cy="55940"/>
                  </a:xfrm>
                  <a:custGeom>
                    <a:avLst/>
                    <a:gdLst>
                      <a:gd name="T0" fmla="*/ 35 w 40"/>
                      <a:gd name="T1" fmla="*/ 21 h 28"/>
                      <a:gd name="T2" fmla="*/ 11 w 40"/>
                      <a:gd name="T3" fmla="*/ 24 h 28"/>
                      <a:gd name="T4" fmla="*/ 6 w 40"/>
                      <a:gd name="T5" fmla="*/ 6 h 28"/>
                      <a:gd name="T6" fmla="*/ 30 w 40"/>
                      <a:gd name="T7" fmla="*/ 4 h 28"/>
                      <a:gd name="T8" fmla="*/ 35 w 40"/>
                      <a:gd name="T9" fmla="*/ 21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28">
                        <a:moveTo>
                          <a:pt x="35" y="21"/>
                        </a:moveTo>
                        <a:cubicBezTo>
                          <a:pt x="30" y="27"/>
                          <a:pt x="19" y="28"/>
                          <a:pt x="11" y="24"/>
                        </a:cubicBezTo>
                        <a:cubicBezTo>
                          <a:pt x="3" y="20"/>
                          <a:pt x="0" y="12"/>
                          <a:pt x="6" y="6"/>
                        </a:cubicBezTo>
                        <a:cubicBezTo>
                          <a:pt x="11" y="1"/>
                          <a:pt x="22" y="0"/>
                          <a:pt x="30" y="4"/>
                        </a:cubicBezTo>
                        <a:cubicBezTo>
                          <a:pt x="38" y="8"/>
                          <a:pt x="40" y="16"/>
                          <a:pt x="35" y="2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06" name="iṣḷiḑe"/>
                  <p:cNvSpPr/>
                  <p:nvPr/>
                </p:nvSpPr>
                <p:spPr bwMode="auto">
                  <a:xfrm>
                    <a:off x="6522810" y="3434785"/>
                    <a:ext cx="81367" cy="58482"/>
                  </a:xfrm>
                  <a:custGeom>
                    <a:avLst/>
                    <a:gdLst>
                      <a:gd name="T0" fmla="*/ 35 w 40"/>
                      <a:gd name="T1" fmla="*/ 22 h 29"/>
                      <a:gd name="T2" fmla="*/ 11 w 40"/>
                      <a:gd name="T3" fmla="*/ 25 h 29"/>
                      <a:gd name="T4" fmla="*/ 5 w 40"/>
                      <a:gd name="T5" fmla="*/ 7 h 29"/>
                      <a:gd name="T6" fmla="*/ 30 w 40"/>
                      <a:gd name="T7" fmla="*/ 4 h 29"/>
                      <a:gd name="T8" fmla="*/ 35 w 40"/>
                      <a:gd name="T9" fmla="*/ 2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29">
                        <a:moveTo>
                          <a:pt x="35" y="22"/>
                        </a:moveTo>
                        <a:cubicBezTo>
                          <a:pt x="29" y="27"/>
                          <a:pt x="19" y="29"/>
                          <a:pt x="11" y="25"/>
                        </a:cubicBezTo>
                        <a:cubicBezTo>
                          <a:pt x="2" y="20"/>
                          <a:pt x="0" y="13"/>
                          <a:pt x="5" y="7"/>
                        </a:cubicBezTo>
                        <a:cubicBezTo>
                          <a:pt x="11" y="1"/>
                          <a:pt x="22" y="0"/>
                          <a:pt x="30" y="4"/>
                        </a:cubicBezTo>
                        <a:cubicBezTo>
                          <a:pt x="38" y="8"/>
                          <a:pt x="40" y="16"/>
                          <a:pt x="35" y="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07" name="íṣlidé"/>
                  <p:cNvSpPr/>
                  <p:nvPr/>
                </p:nvSpPr>
                <p:spPr bwMode="auto">
                  <a:xfrm>
                    <a:off x="6655031" y="3509795"/>
                    <a:ext cx="81367" cy="57211"/>
                  </a:xfrm>
                  <a:custGeom>
                    <a:avLst/>
                    <a:gdLst>
                      <a:gd name="T0" fmla="*/ 35 w 40"/>
                      <a:gd name="T1" fmla="*/ 22 h 28"/>
                      <a:gd name="T2" fmla="*/ 11 w 40"/>
                      <a:gd name="T3" fmla="*/ 24 h 28"/>
                      <a:gd name="T4" fmla="*/ 6 w 40"/>
                      <a:gd name="T5" fmla="*/ 7 h 28"/>
                      <a:gd name="T6" fmla="*/ 30 w 40"/>
                      <a:gd name="T7" fmla="*/ 4 h 28"/>
                      <a:gd name="T8" fmla="*/ 35 w 40"/>
                      <a:gd name="T9" fmla="*/ 22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28">
                        <a:moveTo>
                          <a:pt x="35" y="22"/>
                        </a:moveTo>
                        <a:cubicBezTo>
                          <a:pt x="30" y="27"/>
                          <a:pt x="19" y="28"/>
                          <a:pt x="11" y="24"/>
                        </a:cubicBezTo>
                        <a:cubicBezTo>
                          <a:pt x="3" y="20"/>
                          <a:pt x="0" y="12"/>
                          <a:pt x="6" y="7"/>
                        </a:cubicBezTo>
                        <a:cubicBezTo>
                          <a:pt x="11" y="1"/>
                          <a:pt x="22" y="0"/>
                          <a:pt x="30" y="4"/>
                        </a:cubicBezTo>
                        <a:cubicBezTo>
                          <a:pt x="38" y="8"/>
                          <a:pt x="40" y="16"/>
                          <a:pt x="35" y="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</p:grpSp>
            <p:grpSp>
              <p:nvGrpSpPr>
                <p:cNvPr id="75" name="i$lïḍé"/>
                <p:cNvGrpSpPr/>
                <p:nvPr/>
              </p:nvGrpSpPr>
              <p:grpSpPr>
                <a:xfrm>
                  <a:off x="4075012" y="2556468"/>
                  <a:ext cx="1407720" cy="1147660"/>
                  <a:chOff x="3938140" y="3507047"/>
                  <a:chExt cx="1348566" cy="1099433"/>
                </a:xfrm>
              </p:grpSpPr>
              <p:sp>
                <p:nvSpPr>
                  <p:cNvPr id="102" name="ïśḻíďe"/>
                  <p:cNvSpPr/>
                  <p:nvPr/>
                </p:nvSpPr>
                <p:spPr bwMode="auto">
                  <a:xfrm>
                    <a:off x="3938140" y="3972072"/>
                    <a:ext cx="1327297" cy="634408"/>
                  </a:xfrm>
                  <a:custGeom>
                    <a:avLst/>
                    <a:gdLst>
                      <a:gd name="T0" fmla="*/ 1044 w 1044"/>
                      <a:gd name="T1" fmla="*/ 237 h 499"/>
                      <a:gd name="T2" fmla="*/ 545 w 1044"/>
                      <a:gd name="T3" fmla="*/ 0 h 499"/>
                      <a:gd name="T4" fmla="*/ 0 w 1044"/>
                      <a:gd name="T5" fmla="*/ 260 h 499"/>
                      <a:gd name="T6" fmla="*/ 498 w 1044"/>
                      <a:gd name="T7" fmla="*/ 499 h 499"/>
                      <a:gd name="T8" fmla="*/ 1044 w 1044"/>
                      <a:gd name="T9" fmla="*/ 237 h 4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44" h="499">
                        <a:moveTo>
                          <a:pt x="1044" y="237"/>
                        </a:moveTo>
                        <a:lnTo>
                          <a:pt x="545" y="0"/>
                        </a:lnTo>
                        <a:lnTo>
                          <a:pt x="0" y="260"/>
                        </a:lnTo>
                        <a:lnTo>
                          <a:pt x="498" y="499"/>
                        </a:lnTo>
                        <a:lnTo>
                          <a:pt x="1044" y="237"/>
                        </a:lnTo>
                        <a:close/>
                      </a:path>
                    </a:pathLst>
                  </a:custGeom>
                  <a:solidFill>
                    <a:schemeClr val="accent5">
                      <a:alpha val="20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03" name="ïṩḷîḓè"/>
                  <p:cNvSpPr/>
                  <p:nvPr/>
                </p:nvSpPr>
                <p:spPr bwMode="auto">
                  <a:xfrm>
                    <a:off x="3959409" y="3507047"/>
                    <a:ext cx="1327297" cy="634408"/>
                  </a:xfrm>
                  <a:custGeom>
                    <a:avLst/>
                    <a:gdLst>
                      <a:gd name="T0" fmla="*/ 1044 w 1044"/>
                      <a:gd name="T1" fmla="*/ 237 h 499"/>
                      <a:gd name="T2" fmla="*/ 545 w 1044"/>
                      <a:gd name="T3" fmla="*/ 0 h 499"/>
                      <a:gd name="T4" fmla="*/ 0 w 1044"/>
                      <a:gd name="T5" fmla="*/ 260 h 499"/>
                      <a:gd name="T6" fmla="*/ 498 w 1044"/>
                      <a:gd name="T7" fmla="*/ 499 h 499"/>
                      <a:gd name="T8" fmla="*/ 1044 w 1044"/>
                      <a:gd name="T9" fmla="*/ 237 h 4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44" h="499">
                        <a:moveTo>
                          <a:pt x="1044" y="237"/>
                        </a:moveTo>
                        <a:lnTo>
                          <a:pt x="545" y="0"/>
                        </a:lnTo>
                        <a:lnTo>
                          <a:pt x="0" y="260"/>
                        </a:lnTo>
                        <a:lnTo>
                          <a:pt x="498" y="499"/>
                        </a:lnTo>
                        <a:lnTo>
                          <a:pt x="1044" y="237"/>
                        </a:lnTo>
                        <a:close/>
                      </a:path>
                    </a:pathLst>
                  </a:custGeom>
                  <a:solidFill>
                    <a:srgbClr val="E30075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104" name="íş1îďé"/>
                  <p:cNvSpPr/>
                  <p:nvPr/>
                </p:nvSpPr>
                <p:spPr bwMode="auto">
                  <a:xfrm>
                    <a:off x="4500281" y="3686305"/>
                    <a:ext cx="276569" cy="234696"/>
                  </a:xfrm>
                  <a:custGeom>
                    <a:avLst/>
                    <a:gdLst>
                      <a:gd name="connsiteX0" fmla="*/ 486196 w 608909"/>
                      <a:gd name="connsiteY0" fmla="*/ 485702 h 608203"/>
                      <a:gd name="connsiteX1" fmla="*/ 548435 w 608909"/>
                      <a:gd name="connsiteY1" fmla="*/ 485702 h 608203"/>
                      <a:gd name="connsiteX2" fmla="*/ 548435 w 608909"/>
                      <a:gd name="connsiteY2" fmla="*/ 547941 h 608203"/>
                      <a:gd name="connsiteX3" fmla="*/ 486196 w 608909"/>
                      <a:gd name="connsiteY3" fmla="*/ 547941 h 608203"/>
                      <a:gd name="connsiteX4" fmla="*/ 80427 w 608909"/>
                      <a:gd name="connsiteY4" fmla="*/ 471588 h 608203"/>
                      <a:gd name="connsiteX5" fmla="*/ 133044 w 608909"/>
                      <a:gd name="connsiteY5" fmla="*/ 471588 h 608203"/>
                      <a:gd name="connsiteX6" fmla="*/ 136826 w 608909"/>
                      <a:gd name="connsiteY6" fmla="*/ 475365 h 608203"/>
                      <a:gd name="connsiteX7" fmla="*/ 136826 w 608909"/>
                      <a:gd name="connsiteY7" fmla="*/ 527900 h 608203"/>
                      <a:gd name="connsiteX8" fmla="*/ 133044 w 608909"/>
                      <a:gd name="connsiteY8" fmla="*/ 531566 h 608203"/>
                      <a:gd name="connsiteX9" fmla="*/ 84209 w 608909"/>
                      <a:gd name="connsiteY9" fmla="*/ 531566 h 608203"/>
                      <a:gd name="connsiteX10" fmla="*/ 84209 w 608909"/>
                      <a:gd name="connsiteY10" fmla="*/ 604538 h 608203"/>
                      <a:gd name="connsiteX11" fmla="*/ 80427 w 608909"/>
                      <a:gd name="connsiteY11" fmla="*/ 608203 h 608203"/>
                      <a:gd name="connsiteX12" fmla="*/ 3671 w 608909"/>
                      <a:gd name="connsiteY12" fmla="*/ 608203 h 608203"/>
                      <a:gd name="connsiteX13" fmla="*/ 0 w 608909"/>
                      <a:gd name="connsiteY13" fmla="*/ 604538 h 608203"/>
                      <a:gd name="connsiteX14" fmla="*/ 0 w 608909"/>
                      <a:gd name="connsiteY14" fmla="*/ 527900 h 608203"/>
                      <a:gd name="connsiteX15" fmla="*/ 3671 w 608909"/>
                      <a:gd name="connsiteY15" fmla="*/ 524235 h 608203"/>
                      <a:gd name="connsiteX16" fmla="*/ 76756 w 608909"/>
                      <a:gd name="connsiteY16" fmla="*/ 524235 h 608203"/>
                      <a:gd name="connsiteX17" fmla="*/ 76756 w 608909"/>
                      <a:gd name="connsiteY17" fmla="*/ 475365 h 608203"/>
                      <a:gd name="connsiteX18" fmla="*/ 80427 w 608909"/>
                      <a:gd name="connsiteY18" fmla="*/ 471588 h 608203"/>
                      <a:gd name="connsiteX19" fmla="*/ 455325 w 608909"/>
                      <a:gd name="connsiteY19" fmla="*/ 454915 h 608203"/>
                      <a:gd name="connsiteX20" fmla="*/ 455325 w 608909"/>
                      <a:gd name="connsiteY20" fmla="*/ 578656 h 608203"/>
                      <a:gd name="connsiteX21" fmla="*/ 579194 w 608909"/>
                      <a:gd name="connsiteY21" fmla="*/ 578656 h 608203"/>
                      <a:gd name="connsiteX22" fmla="*/ 579194 w 608909"/>
                      <a:gd name="connsiteY22" fmla="*/ 454915 h 608203"/>
                      <a:gd name="connsiteX23" fmla="*/ 440523 w 608909"/>
                      <a:gd name="connsiteY23" fmla="*/ 425368 h 608203"/>
                      <a:gd name="connsiteX24" fmla="*/ 594107 w 608909"/>
                      <a:gd name="connsiteY24" fmla="*/ 425368 h 608203"/>
                      <a:gd name="connsiteX25" fmla="*/ 608909 w 608909"/>
                      <a:gd name="connsiteY25" fmla="*/ 440142 h 608203"/>
                      <a:gd name="connsiteX26" fmla="*/ 608909 w 608909"/>
                      <a:gd name="connsiteY26" fmla="*/ 593430 h 608203"/>
                      <a:gd name="connsiteX27" fmla="*/ 594107 w 608909"/>
                      <a:gd name="connsiteY27" fmla="*/ 608203 h 608203"/>
                      <a:gd name="connsiteX28" fmla="*/ 440523 w 608909"/>
                      <a:gd name="connsiteY28" fmla="*/ 608203 h 608203"/>
                      <a:gd name="connsiteX29" fmla="*/ 425721 w 608909"/>
                      <a:gd name="connsiteY29" fmla="*/ 593430 h 608203"/>
                      <a:gd name="connsiteX30" fmla="*/ 425721 w 608909"/>
                      <a:gd name="connsiteY30" fmla="*/ 440142 h 608203"/>
                      <a:gd name="connsiteX31" fmla="*/ 440523 w 608909"/>
                      <a:gd name="connsiteY31" fmla="*/ 425368 h 608203"/>
                      <a:gd name="connsiteX32" fmla="*/ 238165 w 608909"/>
                      <a:gd name="connsiteY32" fmla="*/ 419017 h 608203"/>
                      <a:gd name="connsiteX33" fmla="*/ 290781 w 608909"/>
                      <a:gd name="connsiteY33" fmla="*/ 419017 h 608203"/>
                      <a:gd name="connsiteX34" fmla="*/ 294452 w 608909"/>
                      <a:gd name="connsiteY34" fmla="*/ 422794 h 608203"/>
                      <a:gd name="connsiteX35" fmla="*/ 294452 w 608909"/>
                      <a:gd name="connsiteY35" fmla="*/ 471563 h 608203"/>
                      <a:gd name="connsiteX36" fmla="*/ 339726 w 608909"/>
                      <a:gd name="connsiteY36" fmla="*/ 471563 h 608203"/>
                      <a:gd name="connsiteX37" fmla="*/ 339726 w 608909"/>
                      <a:gd name="connsiteY37" fmla="*/ 422794 h 608203"/>
                      <a:gd name="connsiteX38" fmla="*/ 343397 w 608909"/>
                      <a:gd name="connsiteY38" fmla="*/ 419017 h 608203"/>
                      <a:gd name="connsiteX39" fmla="*/ 396012 w 608909"/>
                      <a:gd name="connsiteY39" fmla="*/ 419017 h 608203"/>
                      <a:gd name="connsiteX40" fmla="*/ 399683 w 608909"/>
                      <a:gd name="connsiteY40" fmla="*/ 422794 h 608203"/>
                      <a:gd name="connsiteX41" fmla="*/ 399683 w 608909"/>
                      <a:gd name="connsiteY41" fmla="*/ 475340 h 608203"/>
                      <a:gd name="connsiteX42" fmla="*/ 396012 w 608909"/>
                      <a:gd name="connsiteY42" fmla="*/ 479006 h 608203"/>
                      <a:gd name="connsiteX43" fmla="*/ 347067 w 608909"/>
                      <a:gd name="connsiteY43" fmla="*/ 479006 h 608203"/>
                      <a:gd name="connsiteX44" fmla="*/ 347067 w 608909"/>
                      <a:gd name="connsiteY44" fmla="*/ 527885 h 608203"/>
                      <a:gd name="connsiteX45" fmla="*/ 343397 w 608909"/>
                      <a:gd name="connsiteY45" fmla="*/ 531551 h 608203"/>
                      <a:gd name="connsiteX46" fmla="*/ 294452 w 608909"/>
                      <a:gd name="connsiteY46" fmla="*/ 531551 h 608203"/>
                      <a:gd name="connsiteX47" fmla="*/ 294452 w 608909"/>
                      <a:gd name="connsiteY47" fmla="*/ 604537 h 608203"/>
                      <a:gd name="connsiteX48" fmla="*/ 290781 w 608909"/>
                      <a:gd name="connsiteY48" fmla="*/ 608203 h 608203"/>
                      <a:gd name="connsiteX49" fmla="*/ 214027 w 608909"/>
                      <a:gd name="connsiteY49" fmla="*/ 608203 h 608203"/>
                      <a:gd name="connsiteX50" fmla="*/ 210356 w 608909"/>
                      <a:gd name="connsiteY50" fmla="*/ 604537 h 608203"/>
                      <a:gd name="connsiteX51" fmla="*/ 210356 w 608909"/>
                      <a:gd name="connsiteY51" fmla="*/ 527885 h 608203"/>
                      <a:gd name="connsiteX52" fmla="*/ 214027 w 608909"/>
                      <a:gd name="connsiteY52" fmla="*/ 524219 h 608203"/>
                      <a:gd name="connsiteX53" fmla="*/ 286999 w 608909"/>
                      <a:gd name="connsiteY53" fmla="*/ 524219 h 608203"/>
                      <a:gd name="connsiteX54" fmla="*/ 286999 w 608909"/>
                      <a:gd name="connsiteY54" fmla="*/ 479006 h 608203"/>
                      <a:gd name="connsiteX55" fmla="*/ 238165 w 608909"/>
                      <a:gd name="connsiteY55" fmla="*/ 479006 h 608203"/>
                      <a:gd name="connsiteX56" fmla="*/ 234383 w 608909"/>
                      <a:gd name="connsiteY56" fmla="*/ 475340 h 608203"/>
                      <a:gd name="connsiteX57" fmla="*/ 234383 w 608909"/>
                      <a:gd name="connsiteY57" fmla="*/ 422794 h 608203"/>
                      <a:gd name="connsiteX58" fmla="*/ 238165 w 608909"/>
                      <a:gd name="connsiteY58" fmla="*/ 419017 h 608203"/>
                      <a:gd name="connsiteX59" fmla="*/ 220589 w 608909"/>
                      <a:gd name="connsiteY59" fmla="*/ 263844 h 608203"/>
                      <a:gd name="connsiteX60" fmla="*/ 302471 w 608909"/>
                      <a:gd name="connsiteY60" fmla="*/ 263844 h 608203"/>
                      <a:gd name="connsiteX61" fmla="*/ 306254 w 608909"/>
                      <a:gd name="connsiteY61" fmla="*/ 267621 h 608203"/>
                      <a:gd name="connsiteX62" fmla="*/ 306254 w 608909"/>
                      <a:gd name="connsiteY62" fmla="*/ 349374 h 608203"/>
                      <a:gd name="connsiteX63" fmla="*/ 302471 w 608909"/>
                      <a:gd name="connsiteY63" fmla="*/ 353039 h 608203"/>
                      <a:gd name="connsiteX64" fmla="*/ 220589 w 608909"/>
                      <a:gd name="connsiteY64" fmla="*/ 353039 h 608203"/>
                      <a:gd name="connsiteX65" fmla="*/ 216918 w 608909"/>
                      <a:gd name="connsiteY65" fmla="*/ 349374 h 608203"/>
                      <a:gd name="connsiteX66" fmla="*/ 216918 w 608909"/>
                      <a:gd name="connsiteY66" fmla="*/ 267621 h 608203"/>
                      <a:gd name="connsiteX67" fmla="*/ 220589 w 608909"/>
                      <a:gd name="connsiteY67" fmla="*/ 263844 h 608203"/>
                      <a:gd name="connsiteX68" fmla="*/ 3671 w 608909"/>
                      <a:gd name="connsiteY68" fmla="*/ 221293 h 608203"/>
                      <a:gd name="connsiteX69" fmla="*/ 88222 w 608909"/>
                      <a:gd name="connsiteY69" fmla="*/ 221293 h 608203"/>
                      <a:gd name="connsiteX70" fmla="*/ 92004 w 608909"/>
                      <a:gd name="connsiteY70" fmla="*/ 224959 h 608203"/>
                      <a:gd name="connsiteX71" fmla="*/ 92004 w 608909"/>
                      <a:gd name="connsiteY71" fmla="*/ 291504 h 608203"/>
                      <a:gd name="connsiteX72" fmla="*/ 172772 w 608909"/>
                      <a:gd name="connsiteY72" fmla="*/ 291504 h 608203"/>
                      <a:gd name="connsiteX73" fmla="*/ 176555 w 608909"/>
                      <a:gd name="connsiteY73" fmla="*/ 295171 h 608203"/>
                      <a:gd name="connsiteX74" fmla="*/ 176555 w 608909"/>
                      <a:gd name="connsiteY74" fmla="*/ 365493 h 608203"/>
                      <a:gd name="connsiteX75" fmla="*/ 172772 w 608909"/>
                      <a:gd name="connsiteY75" fmla="*/ 369159 h 608203"/>
                      <a:gd name="connsiteX76" fmla="*/ 92004 w 608909"/>
                      <a:gd name="connsiteY76" fmla="*/ 369159 h 608203"/>
                      <a:gd name="connsiteX77" fmla="*/ 92004 w 608909"/>
                      <a:gd name="connsiteY77" fmla="*/ 435704 h 608203"/>
                      <a:gd name="connsiteX78" fmla="*/ 88222 w 608909"/>
                      <a:gd name="connsiteY78" fmla="*/ 439481 h 608203"/>
                      <a:gd name="connsiteX79" fmla="*/ 3671 w 608909"/>
                      <a:gd name="connsiteY79" fmla="*/ 439481 h 608203"/>
                      <a:gd name="connsiteX80" fmla="*/ 0 w 608909"/>
                      <a:gd name="connsiteY80" fmla="*/ 435704 h 608203"/>
                      <a:gd name="connsiteX81" fmla="*/ 0 w 608909"/>
                      <a:gd name="connsiteY81" fmla="*/ 365493 h 608203"/>
                      <a:gd name="connsiteX82" fmla="*/ 3671 w 608909"/>
                      <a:gd name="connsiteY82" fmla="*/ 361827 h 608203"/>
                      <a:gd name="connsiteX83" fmla="*/ 84551 w 608909"/>
                      <a:gd name="connsiteY83" fmla="*/ 361827 h 608203"/>
                      <a:gd name="connsiteX84" fmla="*/ 84551 w 608909"/>
                      <a:gd name="connsiteY84" fmla="*/ 298948 h 608203"/>
                      <a:gd name="connsiteX85" fmla="*/ 3671 w 608909"/>
                      <a:gd name="connsiteY85" fmla="*/ 298948 h 608203"/>
                      <a:gd name="connsiteX86" fmla="*/ 0 w 608909"/>
                      <a:gd name="connsiteY86" fmla="*/ 295171 h 608203"/>
                      <a:gd name="connsiteX87" fmla="*/ 0 w 608909"/>
                      <a:gd name="connsiteY87" fmla="*/ 224959 h 608203"/>
                      <a:gd name="connsiteX88" fmla="*/ 3671 w 608909"/>
                      <a:gd name="connsiteY88" fmla="*/ 221293 h 608203"/>
                      <a:gd name="connsiteX89" fmla="*/ 552583 w 608909"/>
                      <a:gd name="connsiteY89" fmla="*/ 212613 h 608203"/>
                      <a:gd name="connsiteX90" fmla="*/ 605236 w 608909"/>
                      <a:gd name="connsiteY90" fmla="*/ 212613 h 608203"/>
                      <a:gd name="connsiteX91" fmla="*/ 608909 w 608909"/>
                      <a:gd name="connsiteY91" fmla="*/ 216391 h 608203"/>
                      <a:gd name="connsiteX92" fmla="*/ 608909 w 608909"/>
                      <a:gd name="connsiteY92" fmla="*/ 268951 h 608203"/>
                      <a:gd name="connsiteX93" fmla="*/ 605236 w 608909"/>
                      <a:gd name="connsiteY93" fmla="*/ 272618 h 608203"/>
                      <a:gd name="connsiteX94" fmla="*/ 556256 w 608909"/>
                      <a:gd name="connsiteY94" fmla="*/ 272618 h 608203"/>
                      <a:gd name="connsiteX95" fmla="*/ 556256 w 608909"/>
                      <a:gd name="connsiteY95" fmla="*/ 317843 h 608203"/>
                      <a:gd name="connsiteX96" fmla="*/ 605236 w 608909"/>
                      <a:gd name="connsiteY96" fmla="*/ 317843 h 608203"/>
                      <a:gd name="connsiteX97" fmla="*/ 608909 w 608909"/>
                      <a:gd name="connsiteY97" fmla="*/ 321510 h 608203"/>
                      <a:gd name="connsiteX98" fmla="*/ 608909 w 608909"/>
                      <a:gd name="connsiteY98" fmla="*/ 374069 h 608203"/>
                      <a:gd name="connsiteX99" fmla="*/ 605236 w 608909"/>
                      <a:gd name="connsiteY99" fmla="*/ 377736 h 608203"/>
                      <a:gd name="connsiteX100" fmla="*/ 552583 w 608909"/>
                      <a:gd name="connsiteY100" fmla="*/ 377736 h 608203"/>
                      <a:gd name="connsiteX101" fmla="*/ 548798 w 608909"/>
                      <a:gd name="connsiteY101" fmla="*/ 374069 h 608203"/>
                      <a:gd name="connsiteX102" fmla="*/ 548798 w 608909"/>
                      <a:gd name="connsiteY102" fmla="*/ 325177 h 608203"/>
                      <a:gd name="connsiteX103" fmla="*/ 499930 w 608909"/>
                      <a:gd name="connsiteY103" fmla="*/ 325177 h 608203"/>
                      <a:gd name="connsiteX104" fmla="*/ 496145 w 608909"/>
                      <a:gd name="connsiteY104" fmla="*/ 321510 h 608203"/>
                      <a:gd name="connsiteX105" fmla="*/ 496145 w 608909"/>
                      <a:gd name="connsiteY105" fmla="*/ 268951 h 608203"/>
                      <a:gd name="connsiteX106" fmla="*/ 499930 w 608909"/>
                      <a:gd name="connsiteY106" fmla="*/ 265284 h 608203"/>
                      <a:gd name="connsiteX107" fmla="*/ 548798 w 608909"/>
                      <a:gd name="connsiteY107" fmla="*/ 265284 h 608203"/>
                      <a:gd name="connsiteX108" fmla="*/ 548798 w 608909"/>
                      <a:gd name="connsiteY108" fmla="*/ 216391 h 608203"/>
                      <a:gd name="connsiteX109" fmla="*/ 552583 w 608909"/>
                      <a:gd name="connsiteY109" fmla="*/ 212613 h 608203"/>
                      <a:gd name="connsiteX110" fmla="*/ 375481 w 608909"/>
                      <a:gd name="connsiteY110" fmla="*/ 211273 h 608203"/>
                      <a:gd name="connsiteX111" fmla="*/ 450588 w 608909"/>
                      <a:gd name="connsiteY111" fmla="*/ 211273 h 608203"/>
                      <a:gd name="connsiteX112" fmla="*/ 454371 w 608909"/>
                      <a:gd name="connsiteY112" fmla="*/ 214942 h 608203"/>
                      <a:gd name="connsiteX113" fmla="*/ 454371 w 608909"/>
                      <a:gd name="connsiteY113" fmla="*/ 290096 h 608203"/>
                      <a:gd name="connsiteX114" fmla="*/ 450588 w 608909"/>
                      <a:gd name="connsiteY114" fmla="*/ 293764 h 608203"/>
                      <a:gd name="connsiteX115" fmla="*/ 375481 w 608909"/>
                      <a:gd name="connsiteY115" fmla="*/ 293764 h 608203"/>
                      <a:gd name="connsiteX116" fmla="*/ 371809 w 608909"/>
                      <a:gd name="connsiteY116" fmla="*/ 290096 h 608203"/>
                      <a:gd name="connsiteX117" fmla="*/ 371809 w 608909"/>
                      <a:gd name="connsiteY117" fmla="*/ 214942 h 608203"/>
                      <a:gd name="connsiteX118" fmla="*/ 375481 w 608909"/>
                      <a:gd name="connsiteY118" fmla="*/ 211273 h 608203"/>
                      <a:gd name="connsiteX119" fmla="*/ 199350 w 608909"/>
                      <a:gd name="connsiteY119" fmla="*/ 164417 h 608203"/>
                      <a:gd name="connsiteX120" fmla="*/ 251987 w 608909"/>
                      <a:gd name="connsiteY120" fmla="*/ 164417 h 608203"/>
                      <a:gd name="connsiteX121" fmla="*/ 255659 w 608909"/>
                      <a:gd name="connsiteY121" fmla="*/ 168082 h 608203"/>
                      <a:gd name="connsiteX122" fmla="*/ 255659 w 608909"/>
                      <a:gd name="connsiteY122" fmla="*/ 220622 h 608203"/>
                      <a:gd name="connsiteX123" fmla="*/ 251987 w 608909"/>
                      <a:gd name="connsiteY123" fmla="*/ 224398 h 608203"/>
                      <a:gd name="connsiteX124" fmla="*/ 199350 w 608909"/>
                      <a:gd name="connsiteY124" fmla="*/ 224398 h 608203"/>
                      <a:gd name="connsiteX125" fmla="*/ 195678 w 608909"/>
                      <a:gd name="connsiteY125" fmla="*/ 220622 h 608203"/>
                      <a:gd name="connsiteX126" fmla="*/ 195678 w 608909"/>
                      <a:gd name="connsiteY126" fmla="*/ 168082 h 608203"/>
                      <a:gd name="connsiteX127" fmla="*/ 199350 w 608909"/>
                      <a:gd name="connsiteY127" fmla="*/ 164417 h 608203"/>
                      <a:gd name="connsiteX128" fmla="*/ 486196 w 608909"/>
                      <a:gd name="connsiteY128" fmla="*/ 60333 h 608203"/>
                      <a:gd name="connsiteX129" fmla="*/ 548435 w 608909"/>
                      <a:gd name="connsiteY129" fmla="*/ 60333 h 608203"/>
                      <a:gd name="connsiteX130" fmla="*/ 548435 w 608909"/>
                      <a:gd name="connsiteY130" fmla="*/ 122501 h 608203"/>
                      <a:gd name="connsiteX131" fmla="*/ 486196 w 608909"/>
                      <a:gd name="connsiteY131" fmla="*/ 122501 h 608203"/>
                      <a:gd name="connsiteX132" fmla="*/ 60404 w 608909"/>
                      <a:gd name="connsiteY132" fmla="*/ 60333 h 608203"/>
                      <a:gd name="connsiteX133" fmla="*/ 122713 w 608909"/>
                      <a:gd name="connsiteY133" fmla="*/ 60333 h 608203"/>
                      <a:gd name="connsiteX134" fmla="*/ 122713 w 608909"/>
                      <a:gd name="connsiteY134" fmla="*/ 122501 h 608203"/>
                      <a:gd name="connsiteX135" fmla="*/ 60404 w 608909"/>
                      <a:gd name="connsiteY135" fmla="*/ 122501 h 608203"/>
                      <a:gd name="connsiteX136" fmla="*/ 278452 w 608909"/>
                      <a:gd name="connsiteY136" fmla="*/ 57652 h 608203"/>
                      <a:gd name="connsiteX137" fmla="*/ 378442 w 608909"/>
                      <a:gd name="connsiteY137" fmla="*/ 57652 h 608203"/>
                      <a:gd name="connsiteX138" fmla="*/ 382112 w 608909"/>
                      <a:gd name="connsiteY138" fmla="*/ 61317 h 608203"/>
                      <a:gd name="connsiteX139" fmla="*/ 382112 w 608909"/>
                      <a:gd name="connsiteY139" fmla="*/ 161175 h 608203"/>
                      <a:gd name="connsiteX140" fmla="*/ 378442 w 608909"/>
                      <a:gd name="connsiteY140" fmla="*/ 164841 h 608203"/>
                      <a:gd name="connsiteX141" fmla="*/ 278452 w 608909"/>
                      <a:gd name="connsiteY141" fmla="*/ 164841 h 608203"/>
                      <a:gd name="connsiteX142" fmla="*/ 274782 w 608909"/>
                      <a:gd name="connsiteY142" fmla="*/ 161175 h 608203"/>
                      <a:gd name="connsiteX143" fmla="*/ 274782 w 608909"/>
                      <a:gd name="connsiteY143" fmla="*/ 61317 h 608203"/>
                      <a:gd name="connsiteX144" fmla="*/ 278452 w 608909"/>
                      <a:gd name="connsiteY144" fmla="*/ 57652 h 608203"/>
                      <a:gd name="connsiteX145" fmla="*/ 455325 w 608909"/>
                      <a:gd name="connsiteY145" fmla="*/ 29663 h 608203"/>
                      <a:gd name="connsiteX146" fmla="*/ 455325 w 608909"/>
                      <a:gd name="connsiteY146" fmla="*/ 153313 h 608203"/>
                      <a:gd name="connsiteX147" fmla="*/ 579194 w 608909"/>
                      <a:gd name="connsiteY147" fmla="*/ 153313 h 608203"/>
                      <a:gd name="connsiteX148" fmla="*/ 579194 w 608909"/>
                      <a:gd name="connsiteY148" fmla="*/ 29663 h 608203"/>
                      <a:gd name="connsiteX149" fmla="*/ 29697 w 608909"/>
                      <a:gd name="connsiteY149" fmla="*/ 29663 h 608203"/>
                      <a:gd name="connsiteX150" fmla="*/ 29697 w 608909"/>
                      <a:gd name="connsiteY150" fmla="*/ 153313 h 608203"/>
                      <a:gd name="connsiteX151" fmla="*/ 153491 w 608909"/>
                      <a:gd name="connsiteY151" fmla="*/ 153313 h 608203"/>
                      <a:gd name="connsiteX152" fmla="*/ 153491 w 608909"/>
                      <a:gd name="connsiteY152" fmla="*/ 29663 h 608203"/>
                      <a:gd name="connsiteX153" fmla="*/ 440523 w 608909"/>
                      <a:gd name="connsiteY153" fmla="*/ 0 h 608203"/>
                      <a:gd name="connsiteX154" fmla="*/ 594107 w 608909"/>
                      <a:gd name="connsiteY154" fmla="*/ 0 h 608203"/>
                      <a:gd name="connsiteX155" fmla="*/ 608909 w 608909"/>
                      <a:gd name="connsiteY155" fmla="*/ 14776 h 608203"/>
                      <a:gd name="connsiteX156" fmla="*/ 608909 w 608909"/>
                      <a:gd name="connsiteY156" fmla="*/ 168089 h 608203"/>
                      <a:gd name="connsiteX157" fmla="*/ 594107 w 608909"/>
                      <a:gd name="connsiteY157" fmla="*/ 182976 h 608203"/>
                      <a:gd name="connsiteX158" fmla="*/ 440523 w 608909"/>
                      <a:gd name="connsiteY158" fmla="*/ 182976 h 608203"/>
                      <a:gd name="connsiteX159" fmla="*/ 425721 w 608909"/>
                      <a:gd name="connsiteY159" fmla="*/ 168089 h 608203"/>
                      <a:gd name="connsiteX160" fmla="*/ 425721 w 608909"/>
                      <a:gd name="connsiteY160" fmla="*/ 14776 h 608203"/>
                      <a:gd name="connsiteX161" fmla="*/ 440523 w 608909"/>
                      <a:gd name="connsiteY161" fmla="*/ 0 h 608203"/>
                      <a:gd name="connsiteX162" fmla="*/ 220590 w 608909"/>
                      <a:gd name="connsiteY162" fmla="*/ 0 h 608203"/>
                      <a:gd name="connsiteX163" fmla="*/ 273227 w 608909"/>
                      <a:gd name="connsiteY163" fmla="*/ 0 h 608203"/>
                      <a:gd name="connsiteX164" fmla="*/ 276899 w 608909"/>
                      <a:gd name="connsiteY164" fmla="*/ 3665 h 608203"/>
                      <a:gd name="connsiteX165" fmla="*/ 276899 w 608909"/>
                      <a:gd name="connsiteY165" fmla="*/ 56204 h 608203"/>
                      <a:gd name="connsiteX166" fmla="*/ 273227 w 608909"/>
                      <a:gd name="connsiteY166" fmla="*/ 59981 h 608203"/>
                      <a:gd name="connsiteX167" fmla="*/ 220590 w 608909"/>
                      <a:gd name="connsiteY167" fmla="*/ 59981 h 608203"/>
                      <a:gd name="connsiteX168" fmla="*/ 216918 w 608909"/>
                      <a:gd name="connsiteY168" fmla="*/ 56204 h 608203"/>
                      <a:gd name="connsiteX169" fmla="*/ 216918 w 608909"/>
                      <a:gd name="connsiteY169" fmla="*/ 3665 h 608203"/>
                      <a:gd name="connsiteX170" fmla="*/ 220590 w 608909"/>
                      <a:gd name="connsiteY170" fmla="*/ 0 h 608203"/>
                      <a:gd name="connsiteX171" fmla="*/ 14793 w 608909"/>
                      <a:gd name="connsiteY171" fmla="*/ 0 h 608203"/>
                      <a:gd name="connsiteX172" fmla="*/ 168284 w 608909"/>
                      <a:gd name="connsiteY172" fmla="*/ 0 h 608203"/>
                      <a:gd name="connsiteX173" fmla="*/ 183188 w 608909"/>
                      <a:gd name="connsiteY173" fmla="*/ 14776 h 608203"/>
                      <a:gd name="connsiteX174" fmla="*/ 183188 w 608909"/>
                      <a:gd name="connsiteY174" fmla="*/ 168089 h 608203"/>
                      <a:gd name="connsiteX175" fmla="*/ 168284 w 608909"/>
                      <a:gd name="connsiteY175" fmla="*/ 182976 h 608203"/>
                      <a:gd name="connsiteX176" fmla="*/ 14793 w 608909"/>
                      <a:gd name="connsiteY176" fmla="*/ 182976 h 608203"/>
                      <a:gd name="connsiteX177" fmla="*/ 0 w 608909"/>
                      <a:gd name="connsiteY177" fmla="*/ 168089 h 608203"/>
                      <a:gd name="connsiteX178" fmla="*/ 0 w 608909"/>
                      <a:gd name="connsiteY178" fmla="*/ 14776 h 608203"/>
                      <a:gd name="connsiteX179" fmla="*/ 14793 w 608909"/>
                      <a:gd name="connsiteY179" fmla="*/ 0 h 608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</a:cxnLst>
                    <a:rect l="l" t="t" r="r" b="b"/>
                    <a:pathLst>
                      <a:path w="608909" h="608203">
                        <a:moveTo>
                          <a:pt x="486196" y="485702"/>
                        </a:moveTo>
                        <a:lnTo>
                          <a:pt x="548435" y="485702"/>
                        </a:lnTo>
                        <a:lnTo>
                          <a:pt x="548435" y="547941"/>
                        </a:lnTo>
                        <a:lnTo>
                          <a:pt x="486196" y="547941"/>
                        </a:lnTo>
                        <a:close/>
                        <a:moveTo>
                          <a:pt x="80427" y="471588"/>
                        </a:moveTo>
                        <a:lnTo>
                          <a:pt x="133044" y="471588"/>
                        </a:lnTo>
                        <a:cubicBezTo>
                          <a:pt x="135157" y="471588"/>
                          <a:pt x="136826" y="473254"/>
                          <a:pt x="136826" y="475365"/>
                        </a:cubicBezTo>
                        <a:lnTo>
                          <a:pt x="136826" y="527900"/>
                        </a:lnTo>
                        <a:cubicBezTo>
                          <a:pt x="136826" y="529900"/>
                          <a:pt x="135157" y="531566"/>
                          <a:pt x="133044" y="531566"/>
                        </a:cubicBezTo>
                        <a:lnTo>
                          <a:pt x="84209" y="531566"/>
                        </a:lnTo>
                        <a:lnTo>
                          <a:pt x="84209" y="604538"/>
                        </a:lnTo>
                        <a:cubicBezTo>
                          <a:pt x="84209" y="606537"/>
                          <a:pt x="82541" y="608203"/>
                          <a:pt x="80427" y="608203"/>
                        </a:cubicBezTo>
                        <a:lnTo>
                          <a:pt x="3671" y="608203"/>
                        </a:lnTo>
                        <a:cubicBezTo>
                          <a:pt x="1669" y="608203"/>
                          <a:pt x="0" y="606537"/>
                          <a:pt x="0" y="604538"/>
                        </a:cubicBezTo>
                        <a:lnTo>
                          <a:pt x="0" y="527900"/>
                        </a:lnTo>
                        <a:cubicBezTo>
                          <a:pt x="0" y="525901"/>
                          <a:pt x="1669" y="524235"/>
                          <a:pt x="3671" y="524235"/>
                        </a:cubicBezTo>
                        <a:lnTo>
                          <a:pt x="76756" y="524235"/>
                        </a:lnTo>
                        <a:lnTo>
                          <a:pt x="76756" y="475365"/>
                        </a:lnTo>
                        <a:cubicBezTo>
                          <a:pt x="76756" y="473254"/>
                          <a:pt x="78425" y="471588"/>
                          <a:pt x="80427" y="471588"/>
                        </a:cubicBezTo>
                        <a:close/>
                        <a:moveTo>
                          <a:pt x="455325" y="454915"/>
                        </a:moveTo>
                        <a:lnTo>
                          <a:pt x="455325" y="578656"/>
                        </a:lnTo>
                        <a:lnTo>
                          <a:pt x="579194" y="578656"/>
                        </a:lnTo>
                        <a:lnTo>
                          <a:pt x="579194" y="454915"/>
                        </a:lnTo>
                        <a:close/>
                        <a:moveTo>
                          <a:pt x="440523" y="425368"/>
                        </a:moveTo>
                        <a:lnTo>
                          <a:pt x="594107" y="425368"/>
                        </a:lnTo>
                        <a:cubicBezTo>
                          <a:pt x="602231" y="425368"/>
                          <a:pt x="608909" y="431922"/>
                          <a:pt x="608909" y="440142"/>
                        </a:cubicBezTo>
                        <a:lnTo>
                          <a:pt x="608909" y="593430"/>
                        </a:lnTo>
                        <a:cubicBezTo>
                          <a:pt x="608909" y="601539"/>
                          <a:pt x="602231" y="608203"/>
                          <a:pt x="594107" y="608203"/>
                        </a:cubicBezTo>
                        <a:lnTo>
                          <a:pt x="440523" y="608203"/>
                        </a:lnTo>
                        <a:cubicBezTo>
                          <a:pt x="432287" y="608203"/>
                          <a:pt x="425721" y="601539"/>
                          <a:pt x="425721" y="593430"/>
                        </a:cubicBezTo>
                        <a:lnTo>
                          <a:pt x="425721" y="440142"/>
                        </a:lnTo>
                        <a:cubicBezTo>
                          <a:pt x="425721" y="431922"/>
                          <a:pt x="432287" y="425368"/>
                          <a:pt x="440523" y="425368"/>
                        </a:cubicBezTo>
                        <a:close/>
                        <a:moveTo>
                          <a:pt x="238165" y="419017"/>
                        </a:moveTo>
                        <a:lnTo>
                          <a:pt x="290781" y="419017"/>
                        </a:lnTo>
                        <a:cubicBezTo>
                          <a:pt x="292783" y="419017"/>
                          <a:pt x="294452" y="420684"/>
                          <a:pt x="294452" y="422794"/>
                        </a:cubicBezTo>
                        <a:lnTo>
                          <a:pt x="294452" y="471563"/>
                        </a:lnTo>
                        <a:lnTo>
                          <a:pt x="339726" y="471563"/>
                        </a:lnTo>
                        <a:lnTo>
                          <a:pt x="339726" y="422794"/>
                        </a:lnTo>
                        <a:cubicBezTo>
                          <a:pt x="339726" y="420684"/>
                          <a:pt x="341394" y="419017"/>
                          <a:pt x="343397" y="419017"/>
                        </a:cubicBezTo>
                        <a:lnTo>
                          <a:pt x="396012" y="419017"/>
                        </a:lnTo>
                        <a:cubicBezTo>
                          <a:pt x="398014" y="419017"/>
                          <a:pt x="399683" y="420684"/>
                          <a:pt x="399683" y="422794"/>
                        </a:cubicBezTo>
                        <a:lnTo>
                          <a:pt x="399683" y="475340"/>
                        </a:lnTo>
                        <a:cubicBezTo>
                          <a:pt x="399683" y="477339"/>
                          <a:pt x="398014" y="479006"/>
                          <a:pt x="396012" y="479006"/>
                        </a:cubicBezTo>
                        <a:lnTo>
                          <a:pt x="347067" y="479006"/>
                        </a:lnTo>
                        <a:lnTo>
                          <a:pt x="347067" y="527885"/>
                        </a:lnTo>
                        <a:cubicBezTo>
                          <a:pt x="347067" y="529885"/>
                          <a:pt x="345399" y="531551"/>
                          <a:pt x="343397" y="531551"/>
                        </a:cubicBezTo>
                        <a:lnTo>
                          <a:pt x="294452" y="531551"/>
                        </a:lnTo>
                        <a:lnTo>
                          <a:pt x="294452" y="604537"/>
                        </a:lnTo>
                        <a:cubicBezTo>
                          <a:pt x="294452" y="606537"/>
                          <a:pt x="292783" y="608203"/>
                          <a:pt x="290781" y="608203"/>
                        </a:cubicBezTo>
                        <a:lnTo>
                          <a:pt x="214027" y="608203"/>
                        </a:lnTo>
                        <a:cubicBezTo>
                          <a:pt x="211913" y="608203"/>
                          <a:pt x="210356" y="606537"/>
                          <a:pt x="210356" y="604537"/>
                        </a:cubicBezTo>
                        <a:lnTo>
                          <a:pt x="210356" y="527885"/>
                        </a:lnTo>
                        <a:cubicBezTo>
                          <a:pt x="210356" y="525886"/>
                          <a:pt x="211913" y="524219"/>
                          <a:pt x="214027" y="524219"/>
                        </a:cubicBezTo>
                        <a:lnTo>
                          <a:pt x="286999" y="524219"/>
                        </a:lnTo>
                        <a:lnTo>
                          <a:pt x="286999" y="479006"/>
                        </a:lnTo>
                        <a:lnTo>
                          <a:pt x="238165" y="479006"/>
                        </a:lnTo>
                        <a:cubicBezTo>
                          <a:pt x="236052" y="479006"/>
                          <a:pt x="234383" y="477339"/>
                          <a:pt x="234383" y="475340"/>
                        </a:cubicBezTo>
                        <a:lnTo>
                          <a:pt x="234383" y="422794"/>
                        </a:lnTo>
                        <a:cubicBezTo>
                          <a:pt x="234383" y="420684"/>
                          <a:pt x="236052" y="419017"/>
                          <a:pt x="238165" y="419017"/>
                        </a:cubicBezTo>
                        <a:close/>
                        <a:moveTo>
                          <a:pt x="220589" y="263844"/>
                        </a:moveTo>
                        <a:lnTo>
                          <a:pt x="302471" y="263844"/>
                        </a:lnTo>
                        <a:cubicBezTo>
                          <a:pt x="304585" y="263844"/>
                          <a:pt x="306254" y="265510"/>
                          <a:pt x="306254" y="267621"/>
                        </a:cubicBezTo>
                        <a:lnTo>
                          <a:pt x="306254" y="349374"/>
                        </a:lnTo>
                        <a:cubicBezTo>
                          <a:pt x="306254" y="351373"/>
                          <a:pt x="304585" y="353039"/>
                          <a:pt x="302471" y="353039"/>
                        </a:cubicBezTo>
                        <a:lnTo>
                          <a:pt x="220589" y="353039"/>
                        </a:lnTo>
                        <a:cubicBezTo>
                          <a:pt x="218587" y="353039"/>
                          <a:pt x="216918" y="351373"/>
                          <a:pt x="216918" y="349374"/>
                        </a:cubicBezTo>
                        <a:lnTo>
                          <a:pt x="216918" y="267621"/>
                        </a:lnTo>
                        <a:cubicBezTo>
                          <a:pt x="216918" y="265510"/>
                          <a:pt x="218587" y="263844"/>
                          <a:pt x="220589" y="263844"/>
                        </a:cubicBezTo>
                        <a:close/>
                        <a:moveTo>
                          <a:pt x="3671" y="221293"/>
                        </a:moveTo>
                        <a:lnTo>
                          <a:pt x="88222" y="221293"/>
                        </a:lnTo>
                        <a:cubicBezTo>
                          <a:pt x="90336" y="221293"/>
                          <a:pt x="92004" y="222960"/>
                          <a:pt x="92004" y="224959"/>
                        </a:cubicBezTo>
                        <a:lnTo>
                          <a:pt x="92004" y="291504"/>
                        </a:lnTo>
                        <a:lnTo>
                          <a:pt x="172772" y="291504"/>
                        </a:lnTo>
                        <a:cubicBezTo>
                          <a:pt x="174886" y="291504"/>
                          <a:pt x="176555" y="293171"/>
                          <a:pt x="176555" y="295171"/>
                        </a:cubicBezTo>
                        <a:lnTo>
                          <a:pt x="176555" y="365493"/>
                        </a:lnTo>
                        <a:cubicBezTo>
                          <a:pt x="176555" y="367493"/>
                          <a:pt x="174886" y="369159"/>
                          <a:pt x="172772" y="369159"/>
                        </a:cubicBezTo>
                        <a:lnTo>
                          <a:pt x="92004" y="369159"/>
                        </a:lnTo>
                        <a:lnTo>
                          <a:pt x="92004" y="435704"/>
                        </a:lnTo>
                        <a:cubicBezTo>
                          <a:pt x="92004" y="437815"/>
                          <a:pt x="90336" y="439481"/>
                          <a:pt x="88222" y="439481"/>
                        </a:cubicBezTo>
                        <a:lnTo>
                          <a:pt x="3671" y="439481"/>
                        </a:lnTo>
                        <a:cubicBezTo>
                          <a:pt x="1669" y="439481"/>
                          <a:pt x="0" y="437815"/>
                          <a:pt x="0" y="435704"/>
                        </a:cubicBezTo>
                        <a:lnTo>
                          <a:pt x="0" y="365493"/>
                        </a:lnTo>
                        <a:cubicBezTo>
                          <a:pt x="0" y="363493"/>
                          <a:pt x="1669" y="361827"/>
                          <a:pt x="3671" y="361827"/>
                        </a:cubicBezTo>
                        <a:lnTo>
                          <a:pt x="84551" y="361827"/>
                        </a:lnTo>
                        <a:lnTo>
                          <a:pt x="84551" y="298948"/>
                        </a:lnTo>
                        <a:lnTo>
                          <a:pt x="3671" y="298948"/>
                        </a:lnTo>
                        <a:cubicBezTo>
                          <a:pt x="1669" y="298948"/>
                          <a:pt x="0" y="297281"/>
                          <a:pt x="0" y="295171"/>
                        </a:cubicBezTo>
                        <a:lnTo>
                          <a:pt x="0" y="224959"/>
                        </a:lnTo>
                        <a:cubicBezTo>
                          <a:pt x="0" y="222960"/>
                          <a:pt x="1669" y="221293"/>
                          <a:pt x="3671" y="221293"/>
                        </a:cubicBezTo>
                        <a:close/>
                        <a:moveTo>
                          <a:pt x="552583" y="212613"/>
                        </a:moveTo>
                        <a:lnTo>
                          <a:pt x="605236" y="212613"/>
                        </a:lnTo>
                        <a:cubicBezTo>
                          <a:pt x="607239" y="212613"/>
                          <a:pt x="608909" y="214280"/>
                          <a:pt x="608909" y="216391"/>
                        </a:cubicBezTo>
                        <a:lnTo>
                          <a:pt x="608909" y="268951"/>
                        </a:lnTo>
                        <a:cubicBezTo>
                          <a:pt x="608909" y="270951"/>
                          <a:pt x="607239" y="272618"/>
                          <a:pt x="605236" y="272618"/>
                        </a:cubicBezTo>
                        <a:lnTo>
                          <a:pt x="556256" y="272618"/>
                        </a:lnTo>
                        <a:lnTo>
                          <a:pt x="556256" y="317843"/>
                        </a:lnTo>
                        <a:lnTo>
                          <a:pt x="605236" y="317843"/>
                        </a:lnTo>
                        <a:cubicBezTo>
                          <a:pt x="607239" y="317843"/>
                          <a:pt x="608909" y="319510"/>
                          <a:pt x="608909" y="321510"/>
                        </a:cubicBezTo>
                        <a:lnTo>
                          <a:pt x="608909" y="374069"/>
                        </a:lnTo>
                        <a:cubicBezTo>
                          <a:pt x="608909" y="376181"/>
                          <a:pt x="607239" y="377736"/>
                          <a:pt x="605236" y="377736"/>
                        </a:cubicBezTo>
                        <a:lnTo>
                          <a:pt x="552583" y="377736"/>
                        </a:lnTo>
                        <a:cubicBezTo>
                          <a:pt x="550468" y="377736"/>
                          <a:pt x="548798" y="376181"/>
                          <a:pt x="548798" y="374069"/>
                        </a:cubicBezTo>
                        <a:lnTo>
                          <a:pt x="548798" y="325177"/>
                        </a:lnTo>
                        <a:lnTo>
                          <a:pt x="499930" y="325177"/>
                        </a:lnTo>
                        <a:cubicBezTo>
                          <a:pt x="497815" y="325177"/>
                          <a:pt x="496145" y="323510"/>
                          <a:pt x="496145" y="321510"/>
                        </a:cubicBezTo>
                        <a:lnTo>
                          <a:pt x="496145" y="268951"/>
                        </a:lnTo>
                        <a:cubicBezTo>
                          <a:pt x="496145" y="266839"/>
                          <a:pt x="497815" y="265284"/>
                          <a:pt x="499930" y="265284"/>
                        </a:cubicBezTo>
                        <a:lnTo>
                          <a:pt x="548798" y="265284"/>
                        </a:lnTo>
                        <a:lnTo>
                          <a:pt x="548798" y="216391"/>
                        </a:lnTo>
                        <a:cubicBezTo>
                          <a:pt x="548798" y="214280"/>
                          <a:pt x="550468" y="212613"/>
                          <a:pt x="552583" y="212613"/>
                        </a:cubicBezTo>
                        <a:close/>
                        <a:moveTo>
                          <a:pt x="375481" y="211273"/>
                        </a:moveTo>
                        <a:lnTo>
                          <a:pt x="450588" y="211273"/>
                        </a:lnTo>
                        <a:cubicBezTo>
                          <a:pt x="452702" y="211273"/>
                          <a:pt x="454371" y="212941"/>
                          <a:pt x="454371" y="214942"/>
                        </a:cubicBezTo>
                        <a:lnTo>
                          <a:pt x="454371" y="290096"/>
                        </a:lnTo>
                        <a:cubicBezTo>
                          <a:pt x="454371" y="292097"/>
                          <a:pt x="452702" y="293764"/>
                          <a:pt x="450588" y="293764"/>
                        </a:cubicBezTo>
                        <a:lnTo>
                          <a:pt x="375481" y="293764"/>
                        </a:lnTo>
                        <a:cubicBezTo>
                          <a:pt x="373478" y="293764"/>
                          <a:pt x="371809" y="292097"/>
                          <a:pt x="371809" y="290096"/>
                        </a:cubicBezTo>
                        <a:lnTo>
                          <a:pt x="371809" y="214942"/>
                        </a:lnTo>
                        <a:cubicBezTo>
                          <a:pt x="371809" y="212941"/>
                          <a:pt x="373478" y="211273"/>
                          <a:pt x="375481" y="211273"/>
                        </a:cubicBezTo>
                        <a:close/>
                        <a:moveTo>
                          <a:pt x="199350" y="164417"/>
                        </a:moveTo>
                        <a:lnTo>
                          <a:pt x="251987" y="164417"/>
                        </a:lnTo>
                        <a:cubicBezTo>
                          <a:pt x="254101" y="164417"/>
                          <a:pt x="255659" y="166083"/>
                          <a:pt x="255659" y="168082"/>
                        </a:cubicBezTo>
                        <a:lnTo>
                          <a:pt x="255659" y="220622"/>
                        </a:lnTo>
                        <a:cubicBezTo>
                          <a:pt x="255659" y="222732"/>
                          <a:pt x="254101" y="224398"/>
                          <a:pt x="251987" y="224398"/>
                        </a:cubicBezTo>
                        <a:lnTo>
                          <a:pt x="199350" y="224398"/>
                        </a:lnTo>
                        <a:cubicBezTo>
                          <a:pt x="197347" y="224398"/>
                          <a:pt x="195678" y="222732"/>
                          <a:pt x="195678" y="220622"/>
                        </a:cubicBezTo>
                        <a:lnTo>
                          <a:pt x="195678" y="168082"/>
                        </a:lnTo>
                        <a:cubicBezTo>
                          <a:pt x="195678" y="166083"/>
                          <a:pt x="197347" y="164417"/>
                          <a:pt x="199350" y="164417"/>
                        </a:cubicBezTo>
                        <a:close/>
                        <a:moveTo>
                          <a:pt x="486196" y="60333"/>
                        </a:moveTo>
                        <a:lnTo>
                          <a:pt x="548435" y="60333"/>
                        </a:lnTo>
                        <a:lnTo>
                          <a:pt x="548435" y="122501"/>
                        </a:lnTo>
                        <a:lnTo>
                          <a:pt x="486196" y="122501"/>
                        </a:lnTo>
                        <a:close/>
                        <a:moveTo>
                          <a:pt x="60404" y="60333"/>
                        </a:moveTo>
                        <a:lnTo>
                          <a:pt x="122713" y="60333"/>
                        </a:lnTo>
                        <a:lnTo>
                          <a:pt x="122713" y="122501"/>
                        </a:lnTo>
                        <a:lnTo>
                          <a:pt x="60404" y="122501"/>
                        </a:lnTo>
                        <a:close/>
                        <a:moveTo>
                          <a:pt x="278452" y="57652"/>
                        </a:moveTo>
                        <a:lnTo>
                          <a:pt x="378442" y="57652"/>
                        </a:lnTo>
                        <a:cubicBezTo>
                          <a:pt x="380444" y="57652"/>
                          <a:pt x="382112" y="59318"/>
                          <a:pt x="382112" y="61317"/>
                        </a:cubicBezTo>
                        <a:lnTo>
                          <a:pt x="382112" y="161175"/>
                        </a:lnTo>
                        <a:cubicBezTo>
                          <a:pt x="382112" y="163175"/>
                          <a:pt x="380444" y="164841"/>
                          <a:pt x="378442" y="164841"/>
                        </a:cubicBezTo>
                        <a:lnTo>
                          <a:pt x="278452" y="164841"/>
                        </a:lnTo>
                        <a:cubicBezTo>
                          <a:pt x="276450" y="164841"/>
                          <a:pt x="274782" y="163175"/>
                          <a:pt x="274782" y="161175"/>
                        </a:cubicBezTo>
                        <a:lnTo>
                          <a:pt x="274782" y="61317"/>
                        </a:lnTo>
                        <a:cubicBezTo>
                          <a:pt x="274782" y="59318"/>
                          <a:pt x="276450" y="57652"/>
                          <a:pt x="278452" y="57652"/>
                        </a:cubicBezTo>
                        <a:close/>
                        <a:moveTo>
                          <a:pt x="455325" y="29663"/>
                        </a:moveTo>
                        <a:lnTo>
                          <a:pt x="455325" y="153313"/>
                        </a:lnTo>
                        <a:lnTo>
                          <a:pt x="579194" y="153313"/>
                        </a:lnTo>
                        <a:lnTo>
                          <a:pt x="579194" y="29663"/>
                        </a:lnTo>
                        <a:close/>
                        <a:moveTo>
                          <a:pt x="29697" y="29663"/>
                        </a:moveTo>
                        <a:lnTo>
                          <a:pt x="29697" y="153313"/>
                        </a:lnTo>
                        <a:lnTo>
                          <a:pt x="153491" y="153313"/>
                        </a:lnTo>
                        <a:lnTo>
                          <a:pt x="153491" y="29663"/>
                        </a:lnTo>
                        <a:close/>
                        <a:moveTo>
                          <a:pt x="440523" y="0"/>
                        </a:moveTo>
                        <a:lnTo>
                          <a:pt x="594107" y="0"/>
                        </a:lnTo>
                        <a:cubicBezTo>
                          <a:pt x="602231" y="0"/>
                          <a:pt x="608909" y="6666"/>
                          <a:pt x="608909" y="14776"/>
                        </a:cubicBezTo>
                        <a:lnTo>
                          <a:pt x="608909" y="168089"/>
                        </a:lnTo>
                        <a:cubicBezTo>
                          <a:pt x="608909" y="176310"/>
                          <a:pt x="602231" y="182976"/>
                          <a:pt x="594107" y="182976"/>
                        </a:cubicBezTo>
                        <a:lnTo>
                          <a:pt x="440523" y="182976"/>
                        </a:lnTo>
                        <a:cubicBezTo>
                          <a:pt x="432287" y="182976"/>
                          <a:pt x="425721" y="176310"/>
                          <a:pt x="425721" y="168089"/>
                        </a:cubicBezTo>
                        <a:lnTo>
                          <a:pt x="425721" y="14776"/>
                        </a:lnTo>
                        <a:cubicBezTo>
                          <a:pt x="425721" y="6666"/>
                          <a:pt x="432287" y="0"/>
                          <a:pt x="440523" y="0"/>
                        </a:cubicBezTo>
                        <a:close/>
                        <a:moveTo>
                          <a:pt x="220590" y="0"/>
                        </a:moveTo>
                        <a:lnTo>
                          <a:pt x="273227" y="0"/>
                        </a:lnTo>
                        <a:cubicBezTo>
                          <a:pt x="275341" y="0"/>
                          <a:pt x="276899" y="1666"/>
                          <a:pt x="276899" y="3665"/>
                        </a:cubicBezTo>
                        <a:lnTo>
                          <a:pt x="276899" y="56204"/>
                        </a:lnTo>
                        <a:cubicBezTo>
                          <a:pt x="276899" y="58315"/>
                          <a:pt x="275341" y="59981"/>
                          <a:pt x="273227" y="59981"/>
                        </a:cubicBezTo>
                        <a:lnTo>
                          <a:pt x="220590" y="59981"/>
                        </a:lnTo>
                        <a:cubicBezTo>
                          <a:pt x="218587" y="59981"/>
                          <a:pt x="216918" y="58315"/>
                          <a:pt x="216918" y="56204"/>
                        </a:cubicBezTo>
                        <a:lnTo>
                          <a:pt x="216918" y="3665"/>
                        </a:lnTo>
                        <a:cubicBezTo>
                          <a:pt x="216918" y="1666"/>
                          <a:pt x="218587" y="0"/>
                          <a:pt x="220590" y="0"/>
                        </a:cubicBezTo>
                        <a:close/>
                        <a:moveTo>
                          <a:pt x="14793" y="0"/>
                        </a:moveTo>
                        <a:lnTo>
                          <a:pt x="168284" y="0"/>
                        </a:lnTo>
                        <a:cubicBezTo>
                          <a:pt x="176514" y="0"/>
                          <a:pt x="183188" y="6666"/>
                          <a:pt x="183188" y="14776"/>
                        </a:cubicBezTo>
                        <a:lnTo>
                          <a:pt x="183188" y="168089"/>
                        </a:lnTo>
                        <a:cubicBezTo>
                          <a:pt x="183188" y="176310"/>
                          <a:pt x="176514" y="182976"/>
                          <a:pt x="168284" y="182976"/>
                        </a:cubicBezTo>
                        <a:lnTo>
                          <a:pt x="14793" y="182976"/>
                        </a:lnTo>
                        <a:cubicBezTo>
                          <a:pt x="6674" y="182976"/>
                          <a:pt x="0" y="176310"/>
                          <a:pt x="0" y="168089"/>
                        </a:cubicBezTo>
                        <a:lnTo>
                          <a:pt x="0" y="14776"/>
                        </a:lnTo>
                        <a:cubicBezTo>
                          <a:pt x="0" y="6666"/>
                          <a:pt x="6674" y="0"/>
                          <a:pt x="1479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scene3d>
                    <a:camera prst="orthographicFront">
                      <a:rot lat="1800000" lon="19800000" rev="18480000"/>
                    </a:camera>
                    <a:lightRig rig="threePt" dir="t"/>
                  </a:scene3d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</p:grpSp>
            <p:grpSp>
              <p:nvGrpSpPr>
                <p:cNvPr id="76" name="îṩľíḍê"/>
                <p:cNvGrpSpPr/>
                <p:nvPr/>
              </p:nvGrpSpPr>
              <p:grpSpPr>
                <a:xfrm>
                  <a:off x="6466490" y="1760402"/>
                  <a:ext cx="2575949" cy="1230245"/>
                  <a:chOff x="6229126" y="2744438"/>
                  <a:chExt cx="2467705" cy="1178549"/>
                </a:xfrm>
              </p:grpSpPr>
              <p:sp>
                <p:nvSpPr>
                  <p:cNvPr id="98" name="í$ļiḍê"/>
                  <p:cNvSpPr/>
                  <p:nvPr/>
                </p:nvSpPr>
                <p:spPr bwMode="auto">
                  <a:xfrm>
                    <a:off x="6229126" y="2744438"/>
                    <a:ext cx="2467705" cy="1178549"/>
                  </a:xfrm>
                  <a:custGeom>
                    <a:avLst/>
                    <a:gdLst>
                      <a:gd name="T0" fmla="*/ 0 w 1941"/>
                      <a:gd name="T1" fmla="*/ 75 h 927"/>
                      <a:gd name="T2" fmla="*/ 1781 w 1941"/>
                      <a:gd name="T3" fmla="*/ 927 h 927"/>
                      <a:gd name="T4" fmla="*/ 1941 w 1941"/>
                      <a:gd name="T5" fmla="*/ 851 h 927"/>
                      <a:gd name="T6" fmla="*/ 159 w 1941"/>
                      <a:gd name="T7" fmla="*/ 0 h 927"/>
                      <a:gd name="T8" fmla="*/ 0 w 1941"/>
                      <a:gd name="T9" fmla="*/ 75 h 9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41" h="927">
                        <a:moveTo>
                          <a:pt x="0" y="75"/>
                        </a:moveTo>
                        <a:lnTo>
                          <a:pt x="1781" y="927"/>
                        </a:lnTo>
                        <a:lnTo>
                          <a:pt x="1941" y="851"/>
                        </a:lnTo>
                        <a:lnTo>
                          <a:pt x="159" y="0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464749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grpSp>
                <p:nvGrpSpPr>
                  <p:cNvPr id="99" name="ï$liďè"/>
                  <p:cNvGrpSpPr/>
                  <p:nvPr/>
                </p:nvGrpSpPr>
                <p:grpSpPr>
                  <a:xfrm>
                    <a:off x="7957280" y="3557820"/>
                    <a:ext cx="611144" cy="309227"/>
                    <a:chOff x="7957280" y="3557820"/>
                    <a:chExt cx="611144" cy="309227"/>
                  </a:xfrm>
                </p:grpSpPr>
                <p:sp>
                  <p:nvSpPr>
                    <p:cNvPr id="100" name="iṩ1iďê"/>
                    <p:cNvSpPr/>
                    <p:nvPr/>
                  </p:nvSpPr>
                  <p:spPr bwMode="auto">
                    <a:xfrm>
                      <a:off x="8204816" y="3691600"/>
                      <a:ext cx="363608" cy="175447"/>
                    </a:xfrm>
                    <a:custGeom>
                      <a:avLst/>
                      <a:gdLst>
                        <a:gd name="T0" fmla="*/ 59 w 286"/>
                        <a:gd name="T1" fmla="*/ 0 h 138"/>
                        <a:gd name="T2" fmla="*/ 0 w 286"/>
                        <a:gd name="T3" fmla="*/ 29 h 138"/>
                        <a:gd name="T4" fmla="*/ 226 w 286"/>
                        <a:gd name="T5" fmla="*/ 138 h 138"/>
                        <a:gd name="T6" fmla="*/ 286 w 286"/>
                        <a:gd name="T7" fmla="*/ 109 h 138"/>
                        <a:gd name="T8" fmla="*/ 59 w 286"/>
                        <a:gd name="T9" fmla="*/ 0 h 1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6" h="138">
                          <a:moveTo>
                            <a:pt x="59" y="0"/>
                          </a:moveTo>
                          <a:lnTo>
                            <a:pt x="0" y="29"/>
                          </a:lnTo>
                          <a:lnTo>
                            <a:pt x="226" y="138"/>
                          </a:lnTo>
                          <a:lnTo>
                            <a:pt x="286" y="109"/>
                          </a:lnTo>
                          <a:lnTo>
                            <a:pt x="59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="ctr"/>
                    <a:lstStyle>
                      <a:defPPr>
                        <a:defRPr lang="zh-CN"/>
                      </a:defPPr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pPr algn="ctr"/>
                    </a:p>
                  </p:txBody>
                </p:sp>
                <p:sp>
                  <p:nvSpPr>
                    <p:cNvPr id="101" name="îsľiḓe"/>
                    <p:cNvSpPr txBox="1"/>
                    <p:nvPr/>
                  </p:nvSpPr>
                  <p:spPr>
                    <a:xfrm rot="1811218">
                      <a:off x="7957280" y="3557820"/>
                      <a:ext cx="304365" cy="165849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normAutofit fontScale="25000" lnSpcReduction="20000"/>
                    </a:bodyPr>
                    <a:lstStyle>
                      <a:defPPr>
                        <a:defRPr lang="zh-CN"/>
                      </a:defPPr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lvl="5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6pPr>
                      <a:lvl7pPr marL="2743200" lvl="6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7pPr>
                      <a:lvl8pPr marL="3200400" lvl="7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8pPr>
                      <a:lvl9pPr marL="3657600" lvl="8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defRPr>
                      </a:lvl9pPr>
                    </a:lstStyle>
                    <a:p>
                      <a:r>
                        <a:rPr lang="id-ID" sz="525" b="1">
                          <a:solidFill>
                            <a:schemeClr val="bg1"/>
                          </a:solidFill>
                        </a:rPr>
                        <a:t>80%</a:t>
                      </a:r>
                      <a:endParaRPr lang="id-ID" sz="525" b="1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7" name="i$ḻîḓe"/>
                <p:cNvGrpSpPr/>
                <p:nvPr/>
              </p:nvGrpSpPr>
              <p:grpSpPr>
                <a:xfrm>
                  <a:off x="5386211" y="1867898"/>
                  <a:ext cx="2873677" cy="1408793"/>
                  <a:chOff x="5194241" y="2847418"/>
                  <a:chExt cx="2752921" cy="1349595"/>
                </a:xfrm>
              </p:grpSpPr>
              <p:sp>
                <p:nvSpPr>
                  <p:cNvPr id="93" name="îş1îḑe"/>
                  <p:cNvSpPr/>
                  <p:nvPr/>
                </p:nvSpPr>
                <p:spPr bwMode="auto">
                  <a:xfrm>
                    <a:off x="5194241" y="3385203"/>
                    <a:ext cx="1350182" cy="648392"/>
                  </a:xfrm>
                  <a:custGeom>
                    <a:avLst/>
                    <a:gdLst>
                      <a:gd name="T0" fmla="*/ 345 w 663"/>
                      <a:gd name="T1" fmla="*/ 9 h 318"/>
                      <a:gd name="T2" fmla="*/ 282 w 663"/>
                      <a:gd name="T3" fmla="*/ 9 h 318"/>
                      <a:gd name="T4" fmla="*/ 17 w 663"/>
                      <a:gd name="T5" fmla="*/ 135 h 318"/>
                      <a:gd name="T6" fmla="*/ 17 w 663"/>
                      <a:gd name="T7" fmla="*/ 165 h 318"/>
                      <a:gd name="T8" fmla="*/ 318 w 663"/>
                      <a:gd name="T9" fmla="*/ 309 h 318"/>
                      <a:gd name="T10" fmla="*/ 381 w 663"/>
                      <a:gd name="T11" fmla="*/ 309 h 318"/>
                      <a:gd name="T12" fmla="*/ 646 w 663"/>
                      <a:gd name="T13" fmla="*/ 183 h 318"/>
                      <a:gd name="T14" fmla="*/ 646 w 663"/>
                      <a:gd name="T15" fmla="*/ 153 h 318"/>
                      <a:gd name="T16" fmla="*/ 345 w 663"/>
                      <a:gd name="T17" fmla="*/ 9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63" h="318">
                        <a:moveTo>
                          <a:pt x="345" y="9"/>
                        </a:moveTo>
                        <a:cubicBezTo>
                          <a:pt x="328" y="0"/>
                          <a:pt x="299" y="0"/>
                          <a:pt x="282" y="9"/>
                        </a:cubicBezTo>
                        <a:cubicBezTo>
                          <a:pt x="17" y="135"/>
                          <a:pt x="17" y="135"/>
                          <a:pt x="17" y="135"/>
                        </a:cubicBezTo>
                        <a:cubicBezTo>
                          <a:pt x="0" y="144"/>
                          <a:pt x="0" y="157"/>
                          <a:pt x="17" y="165"/>
                        </a:cubicBezTo>
                        <a:cubicBezTo>
                          <a:pt x="318" y="309"/>
                          <a:pt x="318" y="309"/>
                          <a:pt x="318" y="309"/>
                        </a:cubicBezTo>
                        <a:cubicBezTo>
                          <a:pt x="335" y="318"/>
                          <a:pt x="364" y="318"/>
                          <a:pt x="381" y="309"/>
                        </a:cubicBezTo>
                        <a:cubicBezTo>
                          <a:pt x="646" y="183"/>
                          <a:pt x="646" y="183"/>
                          <a:pt x="646" y="183"/>
                        </a:cubicBezTo>
                        <a:cubicBezTo>
                          <a:pt x="663" y="174"/>
                          <a:pt x="663" y="161"/>
                          <a:pt x="646" y="153"/>
                        </a:cubicBezTo>
                        <a:lnTo>
                          <a:pt x="345" y="9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10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94" name="ïṡḻîďê"/>
                  <p:cNvSpPr/>
                  <p:nvPr/>
                </p:nvSpPr>
                <p:spPr bwMode="auto">
                  <a:xfrm>
                    <a:off x="5194241" y="2847418"/>
                    <a:ext cx="1350182" cy="648392"/>
                  </a:xfrm>
                  <a:custGeom>
                    <a:avLst/>
                    <a:gdLst>
                      <a:gd name="T0" fmla="*/ 345 w 663"/>
                      <a:gd name="T1" fmla="*/ 9 h 318"/>
                      <a:gd name="T2" fmla="*/ 282 w 663"/>
                      <a:gd name="T3" fmla="*/ 9 h 318"/>
                      <a:gd name="T4" fmla="*/ 17 w 663"/>
                      <a:gd name="T5" fmla="*/ 135 h 318"/>
                      <a:gd name="T6" fmla="*/ 17 w 663"/>
                      <a:gd name="T7" fmla="*/ 165 h 318"/>
                      <a:gd name="T8" fmla="*/ 318 w 663"/>
                      <a:gd name="T9" fmla="*/ 309 h 318"/>
                      <a:gd name="T10" fmla="*/ 381 w 663"/>
                      <a:gd name="T11" fmla="*/ 309 h 318"/>
                      <a:gd name="T12" fmla="*/ 646 w 663"/>
                      <a:gd name="T13" fmla="*/ 183 h 318"/>
                      <a:gd name="T14" fmla="*/ 646 w 663"/>
                      <a:gd name="T15" fmla="*/ 153 h 318"/>
                      <a:gd name="T16" fmla="*/ 345 w 663"/>
                      <a:gd name="T17" fmla="*/ 9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63" h="318">
                        <a:moveTo>
                          <a:pt x="345" y="9"/>
                        </a:moveTo>
                        <a:cubicBezTo>
                          <a:pt x="328" y="0"/>
                          <a:pt x="299" y="0"/>
                          <a:pt x="282" y="9"/>
                        </a:cubicBezTo>
                        <a:cubicBezTo>
                          <a:pt x="17" y="135"/>
                          <a:pt x="17" y="135"/>
                          <a:pt x="17" y="135"/>
                        </a:cubicBezTo>
                        <a:cubicBezTo>
                          <a:pt x="0" y="144"/>
                          <a:pt x="0" y="157"/>
                          <a:pt x="17" y="165"/>
                        </a:cubicBezTo>
                        <a:cubicBezTo>
                          <a:pt x="318" y="309"/>
                          <a:pt x="318" y="309"/>
                          <a:pt x="318" y="309"/>
                        </a:cubicBezTo>
                        <a:cubicBezTo>
                          <a:pt x="335" y="318"/>
                          <a:pt x="364" y="318"/>
                          <a:pt x="381" y="309"/>
                        </a:cubicBezTo>
                        <a:cubicBezTo>
                          <a:pt x="646" y="183"/>
                          <a:pt x="646" y="183"/>
                          <a:pt x="646" y="183"/>
                        </a:cubicBezTo>
                        <a:cubicBezTo>
                          <a:pt x="663" y="174"/>
                          <a:pt x="663" y="161"/>
                          <a:pt x="646" y="153"/>
                        </a:cubicBezTo>
                        <a:lnTo>
                          <a:pt x="345" y="9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95" name="ïṧliḑe"/>
                  <p:cNvSpPr/>
                  <p:nvPr/>
                </p:nvSpPr>
                <p:spPr bwMode="auto">
                  <a:xfrm>
                    <a:off x="5704705" y="2995314"/>
                    <a:ext cx="308076" cy="307901"/>
                  </a:xfrm>
                  <a:custGeom>
                    <a:avLst/>
                    <a:gdLst>
                      <a:gd name="connsiteX0" fmla="*/ 177088 w 577759"/>
                      <a:gd name="connsiteY0" fmla="*/ 396051 h 577432"/>
                      <a:gd name="connsiteX1" fmla="*/ 185388 w 577759"/>
                      <a:gd name="connsiteY1" fmla="*/ 400653 h 577432"/>
                      <a:gd name="connsiteX2" fmla="*/ 178010 w 577759"/>
                      <a:gd name="connsiteY2" fmla="*/ 436543 h 577432"/>
                      <a:gd name="connsiteX3" fmla="*/ 184466 w 577759"/>
                      <a:gd name="connsiteY3" fmla="*/ 440224 h 577432"/>
                      <a:gd name="connsiteX4" fmla="*/ 186310 w 577759"/>
                      <a:gd name="connsiteY4" fmla="*/ 442985 h 577432"/>
                      <a:gd name="connsiteX5" fmla="*/ 201988 w 577759"/>
                      <a:gd name="connsiteY5" fmla="*/ 452188 h 577432"/>
                      <a:gd name="connsiteX6" fmla="*/ 204755 w 577759"/>
                      <a:gd name="connsiteY6" fmla="*/ 458630 h 577432"/>
                      <a:gd name="connsiteX7" fmla="*/ 274843 w 577759"/>
                      <a:gd name="connsiteY7" fmla="*/ 460470 h 577432"/>
                      <a:gd name="connsiteX8" fmla="*/ 274843 w 577759"/>
                      <a:gd name="connsiteY8" fmla="*/ 480716 h 577432"/>
                      <a:gd name="connsiteX9" fmla="*/ 206599 w 577759"/>
                      <a:gd name="connsiteY9" fmla="*/ 478876 h 577432"/>
                      <a:gd name="connsiteX10" fmla="*/ 194610 w 577759"/>
                      <a:gd name="connsiteY10" fmla="*/ 481636 h 577432"/>
                      <a:gd name="connsiteX11" fmla="*/ 183544 w 577759"/>
                      <a:gd name="connsiteY11" fmla="*/ 473354 h 577432"/>
                      <a:gd name="connsiteX12" fmla="*/ 183544 w 577759"/>
                      <a:gd name="connsiteY12" fmla="*/ 466912 h 577432"/>
                      <a:gd name="connsiteX13" fmla="*/ 178933 w 577759"/>
                      <a:gd name="connsiteY13" fmla="*/ 474274 h 577432"/>
                      <a:gd name="connsiteX14" fmla="*/ 161410 w 577759"/>
                      <a:gd name="connsiteY14" fmla="*/ 465992 h 577432"/>
                      <a:gd name="connsiteX15" fmla="*/ 162333 w 577759"/>
                      <a:gd name="connsiteY15" fmla="*/ 464151 h 577432"/>
                      <a:gd name="connsiteX16" fmla="*/ 163255 w 577759"/>
                      <a:gd name="connsiteY16" fmla="*/ 460470 h 577432"/>
                      <a:gd name="connsiteX17" fmla="*/ 156799 w 577759"/>
                      <a:gd name="connsiteY17" fmla="*/ 466912 h 577432"/>
                      <a:gd name="connsiteX18" fmla="*/ 140199 w 577759"/>
                      <a:gd name="connsiteY18" fmla="*/ 456789 h 577432"/>
                      <a:gd name="connsiteX19" fmla="*/ 154033 w 577759"/>
                      <a:gd name="connsiteY19" fmla="*/ 435623 h 577432"/>
                      <a:gd name="connsiteX20" fmla="*/ 103311 w 577759"/>
                      <a:gd name="connsiteY20" fmla="*/ 495441 h 577432"/>
                      <a:gd name="connsiteX21" fmla="*/ 85789 w 577759"/>
                      <a:gd name="connsiteY21" fmla="*/ 485318 h 577432"/>
                      <a:gd name="connsiteX22" fmla="*/ 143888 w 577759"/>
                      <a:gd name="connsiteY22" fmla="*/ 417217 h 577432"/>
                      <a:gd name="connsiteX23" fmla="*/ 177088 w 577759"/>
                      <a:gd name="connsiteY23" fmla="*/ 396051 h 577432"/>
                      <a:gd name="connsiteX24" fmla="*/ 326592 w 577759"/>
                      <a:gd name="connsiteY24" fmla="*/ 382185 h 577432"/>
                      <a:gd name="connsiteX25" fmla="*/ 324748 w 577759"/>
                      <a:gd name="connsiteY25" fmla="*/ 412582 h 577432"/>
                      <a:gd name="connsiteX26" fmla="*/ 340423 w 577759"/>
                      <a:gd name="connsiteY26" fmla="*/ 420871 h 577432"/>
                      <a:gd name="connsiteX27" fmla="*/ 355177 w 577759"/>
                      <a:gd name="connsiteY27" fmla="*/ 430082 h 577432"/>
                      <a:gd name="connsiteX28" fmla="*/ 380995 w 577759"/>
                      <a:gd name="connsiteY28" fmla="*/ 413503 h 577432"/>
                      <a:gd name="connsiteX29" fmla="*/ 356099 w 577759"/>
                      <a:gd name="connsiteY29" fmla="*/ 393238 h 577432"/>
                      <a:gd name="connsiteX30" fmla="*/ 326592 w 577759"/>
                      <a:gd name="connsiteY30" fmla="*/ 382185 h 577432"/>
                      <a:gd name="connsiteX31" fmla="*/ 125443 w 577759"/>
                      <a:gd name="connsiteY31" fmla="*/ 299294 h 577432"/>
                      <a:gd name="connsiteX32" fmla="*/ 224189 w 577759"/>
                      <a:gd name="connsiteY32" fmla="*/ 299294 h 577432"/>
                      <a:gd name="connsiteX33" fmla="*/ 250029 w 577759"/>
                      <a:gd name="connsiteY33" fmla="*/ 326015 h 577432"/>
                      <a:gd name="connsiteX34" fmla="*/ 224189 w 577759"/>
                      <a:gd name="connsiteY34" fmla="*/ 351815 h 577432"/>
                      <a:gd name="connsiteX35" fmla="*/ 125443 w 577759"/>
                      <a:gd name="connsiteY35" fmla="*/ 351815 h 577432"/>
                      <a:gd name="connsiteX36" fmla="*/ 98680 w 577759"/>
                      <a:gd name="connsiteY36" fmla="*/ 326015 h 577432"/>
                      <a:gd name="connsiteX37" fmla="*/ 125443 w 577759"/>
                      <a:gd name="connsiteY37" fmla="*/ 299294 h 577432"/>
                      <a:gd name="connsiteX38" fmla="*/ 125436 w 577759"/>
                      <a:gd name="connsiteY38" fmla="*/ 200762 h 577432"/>
                      <a:gd name="connsiteX39" fmla="*/ 321952 w 577759"/>
                      <a:gd name="connsiteY39" fmla="*/ 200762 h 577432"/>
                      <a:gd name="connsiteX40" fmla="*/ 348708 w 577759"/>
                      <a:gd name="connsiteY40" fmla="*/ 227483 h 577432"/>
                      <a:gd name="connsiteX41" fmla="*/ 321952 w 577759"/>
                      <a:gd name="connsiteY41" fmla="*/ 253283 h 577432"/>
                      <a:gd name="connsiteX42" fmla="*/ 125436 w 577759"/>
                      <a:gd name="connsiteY42" fmla="*/ 253283 h 577432"/>
                      <a:gd name="connsiteX43" fmla="*/ 98680 w 577759"/>
                      <a:gd name="connsiteY43" fmla="*/ 227483 h 577432"/>
                      <a:gd name="connsiteX44" fmla="*/ 125436 w 577759"/>
                      <a:gd name="connsiteY44" fmla="*/ 200762 h 577432"/>
                      <a:gd name="connsiteX45" fmla="*/ 125436 w 577759"/>
                      <a:gd name="connsiteY45" fmla="*/ 103118 h 577432"/>
                      <a:gd name="connsiteX46" fmla="*/ 321952 w 577759"/>
                      <a:gd name="connsiteY46" fmla="*/ 103118 h 577432"/>
                      <a:gd name="connsiteX47" fmla="*/ 348708 w 577759"/>
                      <a:gd name="connsiteY47" fmla="*/ 128918 h 577432"/>
                      <a:gd name="connsiteX48" fmla="*/ 321952 w 577759"/>
                      <a:gd name="connsiteY48" fmla="*/ 155639 h 577432"/>
                      <a:gd name="connsiteX49" fmla="*/ 125436 w 577759"/>
                      <a:gd name="connsiteY49" fmla="*/ 155639 h 577432"/>
                      <a:gd name="connsiteX50" fmla="*/ 98680 w 577759"/>
                      <a:gd name="connsiteY50" fmla="*/ 128918 h 577432"/>
                      <a:gd name="connsiteX51" fmla="*/ 125436 w 577759"/>
                      <a:gd name="connsiteY51" fmla="*/ 103118 h 577432"/>
                      <a:gd name="connsiteX52" fmla="*/ 497753 w 577759"/>
                      <a:gd name="connsiteY52" fmla="*/ 64639 h 577432"/>
                      <a:gd name="connsiteX53" fmla="*/ 537748 w 577759"/>
                      <a:gd name="connsiteY53" fmla="*/ 78225 h 577432"/>
                      <a:gd name="connsiteX54" fmla="*/ 577398 w 577759"/>
                      <a:gd name="connsiteY54" fmla="*/ 121516 h 577432"/>
                      <a:gd name="connsiteX55" fmla="*/ 575554 w 577759"/>
                      <a:gd name="connsiteY55" fmla="*/ 130727 h 577432"/>
                      <a:gd name="connsiteX56" fmla="*/ 411424 w 577759"/>
                      <a:gd name="connsiteY56" fmla="*/ 415345 h 577432"/>
                      <a:gd name="connsiteX57" fmla="*/ 407735 w 577759"/>
                      <a:gd name="connsiteY57" fmla="*/ 419029 h 577432"/>
                      <a:gd name="connsiteX58" fmla="*/ 321982 w 577759"/>
                      <a:gd name="connsiteY58" fmla="*/ 476137 h 577432"/>
                      <a:gd name="connsiteX59" fmla="*/ 308151 w 577759"/>
                      <a:gd name="connsiteY59" fmla="*/ 476137 h 577432"/>
                      <a:gd name="connsiteX60" fmla="*/ 301696 w 577759"/>
                      <a:gd name="connsiteY60" fmla="*/ 464163 h 577432"/>
                      <a:gd name="connsiteX61" fmla="*/ 307229 w 577759"/>
                      <a:gd name="connsiteY61" fmla="*/ 361921 h 577432"/>
                      <a:gd name="connsiteX62" fmla="*/ 309073 w 577759"/>
                      <a:gd name="connsiteY62" fmla="*/ 355473 h 577432"/>
                      <a:gd name="connsiteX63" fmla="*/ 473203 w 577759"/>
                      <a:gd name="connsiteY63" fmla="*/ 71777 h 577432"/>
                      <a:gd name="connsiteX64" fmla="*/ 480580 w 577759"/>
                      <a:gd name="connsiteY64" fmla="*/ 66250 h 577432"/>
                      <a:gd name="connsiteX65" fmla="*/ 497753 w 577759"/>
                      <a:gd name="connsiteY65" fmla="*/ 64639 h 577432"/>
                      <a:gd name="connsiteX66" fmla="*/ 26751 w 577759"/>
                      <a:gd name="connsiteY66" fmla="*/ 0 h 577432"/>
                      <a:gd name="connsiteX67" fmla="*/ 420637 w 577759"/>
                      <a:gd name="connsiteY67" fmla="*/ 0 h 577432"/>
                      <a:gd name="connsiteX68" fmla="*/ 447388 w 577759"/>
                      <a:gd name="connsiteY68" fmla="*/ 25786 h 577432"/>
                      <a:gd name="connsiteX69" fmla="*/ 447388 w 577759"/>
                      <a:gd name="connsiteY69" fmla="*/ 65387 h 577432"/>
                      <a:gd name="connsiteX70" fmla="*/ 394808 w 577759"/>
                      <a:gd name="connsiteY70" fmla="*/ 156560 h 577432"/>
                      <a:gd name="connsiteX71" fmla="*/ 394808 w 577759"/>
                      <a:gd name="connsiteY71" fmla="*/ 52494 h 577432"/>
                      <a:gd name="connsiteX72" fmla="*/ 52580 w 577759"/>
                      <a:gd name="connsiteY72" fmla="*/ 52494 h 577432"/>
                      <a:gd name="connsiteX73" fmla="*/ 52580 w 577759"/>
                      <a:gd name="connsiteY73" fmla="*/ 524938 h 577432"/>
                      <a:gd name="connsiteX74" fmla="*/ 394808 w 577759"/>
                      <a:gd name="connsiteY74" fmla="*/ 524938 h 577432"/>
                      <a:gd name="connsiteX75" fmla="*/ 394808 w 577759"/>
                      <a:gd name="connsiteY75" fmla="*/ 459551 h 577432"/>
                      <a:gd name="connsiteX76" fmla="*/ 422482 w 577759"/>
                      <a:gd name="connsiteY76" fmla="*/ 441132 h 577432"/>
                      <a:gd name="connsiteX77" fmla="*/ 434474 w 577759"/>
                      <a:gd name="connsiteY77" fmla="*/ 428239 h 577432"/>
                      <a:gd name="connsiteX78" fmla="*/ 447388 w 577759"/>
                      <a:gd name="connsiteY78" fmla="*/ 406137 h 577432"/>
                      <a:gd name="connsiteX79" fmla="*/ 447388 w 577759"/>
                      <a:gd name="connsiteY79" fmla="*/ 550725 h 577432"/>
                      <a:gd name="connsiteX80" fmla="*/ 420637 w 577759"/>
                      <a:gd name="connsiteY80" fmla="*/ 577432 h 577432"/>
                      <a:gd name="connsiteX81" fmla="*/ 26751 w 577759"/>
                      <a:gd name="connsiteY81" fmla="*/ 577432 h 577432"/>
                      <a:gd name="connsiteX82" fmla="*/ 0 w 577759"/>
                      <a:gd name="connsiteY82" fmla="*/ 550725 h 577432"/>
                      <a:gd name="connsiteX83" fmla="*/ 0 w 577759"/>
                      <a:gd name="connsiteY83" fmla="*/ 25786 h 577432"/>
                      <a:gd name="connsiteX84" fmla="*/ 26751 w 577759"/>
                      <a:gd name="connsiteY84" fmla="*/ 0 h 57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</a:cxnLst>
                    <a:rect l="l" t="t" r="r" b="b"/>
                    <a:pathLst>
                      <a:path w="577759" h="577432">
                        <a:moveTo>
                          <a:pt x="177088" y="396051"/>
                        </a:moveTo>
                        <a:cubicBezTo>
                          <a:pt x="179855" y="396051"/>
                          <a:pt x="183544" y="397892"/>
                          <a:pt x="185388" y="400653"/>
                        </a:cubicBezTo>
                        <a:cubicBezTo>
                          <a:pt x="189999" y="411696"/>
                          <a:pt x="185388" y="423659"/>
                          <a:pt x="178010" y="436543"/>
                        </a:cubicBezTo>
                        <a:cubicBezTo>
                          <a:pt x="180777" y="436543"/>
                          <a:pt x="182621" y="438384"/>
                          <a:pt x="184466" y="440224"/>
                        </a:cubicBezTo>
                        <a:cubicBezTo>
                          <a:pt x="185388" y="441145"/>
                          <a:pt x="185388" y="442065"/>
                          <a:pt x="186310" y="442985"/>
                        </a:cubicBezTo>
                        <a:cubicBezTo>
                          <a:pt x="191844" y="442065"/>
                          <a:pt x="197377" y="444826"/>
                          <a:pt x="201988" y="452188"/>
                        </a:cubicBezTo>
                        <a:cubicBezTo>
                          <a:pt x="203832" y="454949"/>
                          <a:pt x="204755" y="456789"/>
                          <a:pt x="204755" y="458630"/>
                        </a:cubicBezTo>
                        <a:cubicBezTo>
                          <a:pt x="229654" y="454028"/>
                          <a:pt x="249943" y="460470"/>
                          <a:pt x="274843" y="460470"/>
                        </a:cubicBezTo>
                        <a:cubicBezTo>
                          <a:pt x="287754" y="460470"/>
                          <a:pt x="287754" y="480716"/>
                          <a:pt x="274843" y="480716"/>
                        </a:cubicBezTo>
                        <a:cubicBezTo>
                          <a:pt x="253632" y="480716"/>
                          <a:pt x="226888" y="468753"/>
                          <a:pt x="206599" y="478876"/>
                        </a:cubicBezTo>
                        <a:cubicBezTo>
                          <a:pt x="202910" y="480716"/>
                          <a:pt x="198299" y="483477"/>
                          <a:pt x="194610" y="481636"/>
                        </a:cubicBezTo>
                        <a:cubicBezTo>
                          <a:pt x="189999" y="479796"/>
                          <a:pt x="184466" y="478876"/>
                          <a:pt x="183544" y="473354"/>
                        </a:cubicBezTo>
                        <a:cubicBezTo>
                          <a:pt x="183544" y="470593"/>
                          <a:pt x="183544" y="468753"/>
                          <a:pt x="183544" y="466912"/>
                        </a:cubicBezTo>
                        <a:cubicBezTo>
                          <a:pt x="181699" y="469673"/>
                          <a:pt x="180777" y="471513"/>
                          <a:pt x="178933" y="474274"/>
                        </a:cubicBezTo>
                        <a:cubicBezTo>
                          <a:pt x="173399" y="482557"/>
                          <a:pt x="156799" y="477035"/>
                          <a:pt x="161410" y="465992"/>
                        </a:cubicBezTo>
                        <a:cubicBezTo>
                          <a:pt x="161410" y="465992"/>
                          <a:pt x="161410" y="465072"/>
                          <a:pt x="162333" y="464151"/>
                        </a:cubicBezTo>
                        <a:cubicBezTo>
                          <a:pt x="162333" y="462311"/>
                          <a:pt x="163255" y="461391"/>
                          <a:pt x="163255" y="460470"/>
                        </a:cubicBezTo>
                        <a:cubicBezTo>
                          <a:pt x="161410" y="462311"/>
                          <a:pt x="158644" y="464151"/>
                          <a:pt x="156799" y="466912"/>
                        </a:cubicBezTo>
                        <a:cubicBezTo>
                          <a:pt x="150344" y="477035"/>
                          <a:pt x="132822" y="467832"/>
                          <a:pt x="140199" y="456789"/>
                        </a:cubicBezTo>
                        <a:cubicBezTo>
                          <a:pt x="144811" y="449427"/>
                          <a:pt x="149422" y="442985"/>
                          <a:pt x="154033" y="435623"/>
                        </a:cubicBezTo>
                        <a:cubicBezTo>
                          <a:pt x="135588" y="454028"/>
                          <a:pt x="118988" y="474274"/>
                          <a:pt x="103311" y="495441"/>
                        </a:cubicBezTo>
                        <a:cubicBezTo>
                          <a:pt x="95011" y="504643"/>
                          <a:pt x="78411" y="495441"/>
                          <a:pt x="85789" y="485318"/>
                        </a:cubicBezTo>
                        <a:cubicBezTo>
                          <a:pt x="104233" y="462311"/>
                          <a:pt x="122677" y="438384"/>
                          <a:pt x="143888" y="417217"/>
                        </a:cubicBezTo>
                        <a:cubicBezTo>
                          <a:pt x="152188" y="408935"/>
                          <a:pt x="163255" y="396051"/>
                          <a:pt x="177088" y="396051"/>
                        </a:cubicBezTo>
                        <a:close/>
                        <a:moveTo>
                          <a:pt x="326592" y="382185"/>
                        </a:moveTo>
                        <a:lnTo>
                          <a:pt x="324748" y="412582"/>
                        </a:lnTo>
                        <a:cubicBezTo>
                          <a:pt x="329358" y="414424"/>
                          <a:pt x="334891" y="417187"/>
                          <a:pt x="340423" y="420871"/>
                        </a:cubicBezTo>
                        <a:cubicBezTo>
                          <a:pt x="345956" y="423635"/>
                          <a:pt x="350566" y="427319"/>
                          <a:pt x="355177" y="430082"/>
                        </a:cubicBezTo>
                        <a:lnTo>
                          <a:pt x="380995" y="413503"/>
                        </a:lnTo>
                        <a:cubicBezTo>
                          <a:pt x="376385" y="407976"/>
                          <a:pt x="369008" y="400607"/>
                          <a:pt x="356099" y="393238"/>
                        </a:cubicBezTo>
                        <a:cubicBezTo>
                          <a:pt x="343190" y="385869"/>
                          <a:pt x="333047" y="383106"/>
                          <a:pt x="326592" y="382185"/>
                        </a:cubicBezTo>
                        <a:close/>
                        <a:moveTo>
                          <a:pt x="125443" y="299294"/>
                        </a:moveTo>
                        <a:lnTo>
                          <a:pt x="224189" y="299294"/>
                        </a:lnTo>
                        <a:cubicBezTo>
                          <a:pt x="238032" y="299294"/>
                          <a:pt x="250029" y="311272"/>
                          <a:pt x="250029" y="326015"/>
                        </a:cubicBezTo>
                        <a:cubicBezTo>
                          <a:pt x="250029" y="339836"/>
                          <a:pt x="238032" y="351815"/>
                          <a:pt x="224189" y="351815"/>
                        </a:cubicBezTo>
                        <a:lnTo>
                          <a:pt x="125443" y="351815"/>
                        </a:lnTo>
                        <a:cubicBezTo>
                          <a:pt x="110677" y="351815"/>
                          <a:pt x="98680" y="339836"/>
                          <a:pt x="98680" y="326015"/>
                        </a:cubicBezTo>
                        <a:cubicBezTo>
                          <a:pt x="98680" y="311272"/>
                          <a:pt x="110677" y="299294"/>
                          <a:pt x="125443" y="299294"/>
                        </a:cubicBezTo>
                        <a:close/>
                        <a:moveTo>
                          <a:pt x="125436" y="200762"/>
                        </a:moveTo>
                        <a:lnTo>
                          <a:pt x="321952" y="200762"/>
                        </a:lnTo>
                        <a:cubicBezTo>
                          <a:pt x="336714" y="200762"/>
                          <a:pt x="348708" y="212740"/>
                          <a:pt x="348708" y="227483"/>
                        </a:cubicBezTo>
                        <a:cubicBezTo>
                          <a:pt x="348708" y="242226"/>
                          <a:pt x="336714" y="253283"/>
                          <a:pt x="321952" y="253283"/>
                        </a:cubicBezTo>
                        <a:lnTo>
                          <a:pt x="125436" y="253283"/>
                        </a:lnTo>
                        <a:cubicBezTo>
                          <a:pt x="110674" y="253283"/>
                          <a:pt x="98680" y="242226"/>
                          <a:pt x="98680" y="227483"/>
                        </a:cubicBezTo>
                        <a:cubicBezTo>
                          <a:pt x="98680" y="212740"/>
                          <a:pt x="110674" y="200762"/>
                          <a:pt x="125436" y="200762"/>
                        </a:cubicBezTo>
                        <a:close/>
                        <a:moveTo>
                          <a:pt x="125436" y="103118"/>
                        </a:moveTo>
                        <a:lnTo>
                          <a:pt x="321952" y="103118"/>
                        </a:lnTo>
                        <a:cubicBezTo>
                          <a:pt x="336714" y="103118"/>
                          <a:pt x="348708" y="114175"/>
                          <a:pt x="348708" y="128918"/>
                        </a:cubicBezTo>
                        <a:cubicBezTo>
                          <a:pt x="348708" y="143660"/>
                          <a:pt x="336714" y="155639"/>
                          <a:pt x="321952" y="155639"/>
                        </a:cubicBezTo>
                        <a:lnTo>
                          <a:pt x="125436" y="155639"/>
                        </a:lnTo>
                        <a:cubicBezTo>
                          <a:pt x="110674" y="155639"/>
                          <a:pt x="98680" y="143660"/>
                          <a:pt x="98680" y="128918"/>
                        </a:cubicBezTo>
                        <a:cubicBezTo>
                          <a:pt x="98680" y="114175"/>
                          <a:pt x="110674" y="103118"/>
                          <a:pt x="125436" y="103118"/>
                        </a:cubicBezTo>
                        <a:close/>
                        <a:moveTo>
                          <a:pt x="497753" y="64639"/>
                        </a:moveTo>
                        <a:cubicBezTo>
                          <a:pt x="507550" y="65329"/>
                          <a:pt x="521151" y="68553"/>
                          <a:pt x="537748" y="78225"/>
                        </a:cubicBezTo>
                        <a:cubicBezTo>
                          <a:pt x="570943" y="97568"/>
                          <a:pt x="576476" y="118753"/>
                          <a:pt x="577398" y="121516"/>
                        </a:cubicBezTo>
                        <a:cubicBezTo>
                          <a:pt x="578320" y="124279"/>
                          <a:pt x="577398" y="127964"/>
                          <a:pt x="575554" y="130727"/>
                        </a:cubicBezTo>
                        <a:lnTo>
                          <a:pt x="411424" y="415345"/>
                        </a:lnTo>
                        <a:cubicBezTo>
                          <a:pt x="410501" y="416266"/>
                          <a:pt x="409579" y="418108"/>
                          <a:pt x="407735" y="419029"/>
                        </a:cubicBezTo>
                        <a:lnTo>
                          <a:pt x="321982" y="476137"/>
                        </a:lnTo>
                        <a:cubicBezTo>
                          <a:pt x="317371" y="478900"/>
                          <a:pt x="312761" y="478900"/>
                          <a:pt x="308151" y="476137"/>
                        </a:cubicBezTo>
                        <a:cubicBezTo>
                          <a:pt x="303540" y="473374"/>
                          <a:pt x="300774" y="468768"/>
                          <a:pt x="301696" y="464163"/>
                        </a:cubicBezTo>
                        <a:lnTo>
                          <a:pt x="307229" y="361921"/>
                        </a:lnTo>
                        <a:cubicBezTo>
                          <a:pt x="308151" y="359158"/>
                          <a:pt x="308151" y="357316"/>
                          <a:pt x="309073" y="355473"/>
                        </a:cubicBezTo>
                        <a:lnTo>
                          <a:pt x="473203" y="71777"/>
                        </a:lnTo>
                        <a:cubicBezTo>
                          <a:pt x="475047" y="69014"/>
                          <a:pt x="477813" y="67172"/>
                          <a:pt x="480580" y="66250"/>
                        </a:cubicBezTo>
                        <a:cubicBezTo>
                          <a:pt x="481963" y="65790"/>
                          <a:pt x="487956" y="63948"/>
                          <a:pt x="497753" y="64639"/>
                        </a:cubicBezTo>
                        <a:close/>
                        <a:moveTo>
                          <a:pt x="26751" y="0"/>
                        </a:moveTo>
                        <a:lnTo>
                          <a:pt x="420637" y="0"/>
                        </a:lnTo>
                        <a:cubicBezTo>
                          <a:pt x="435396" y="0"/>
                          <a:pt x="447388" y="11972"/>
                          <a:pt x="447388" y="25786"/>
                        </a:cubicBezTo>
                        <a:lnTo>
                          <a:pt x="447388" y="65387"/>
                        </a:lnTo>
                        <a:lnTo>
                          <a:pt x="394808" y="156560"/>
                        </a:lnTo>
                        <a:lnTo>
                          <a:pt x="394808" y="52494"/>
                        </a:lnTo>
                        <a:lnTo>
                          <a:pt x="52580" y="52494"/>
                        </a:lnTo>
                        <a:lnTo>
                          <a:pt x="52580" y="524938"/>
                        </a:lnTo>
                        <a:lnTo>
                          <a:pt x="394808" y="524938"/>
                        </a:lnTo>
                        <a:lnTo>
                          <a:pt x="394808" y="459551"/>
                        </a:lnTo>
                        <a:lnTo>
                          <a:pt x="422482" y="441132"/>
                        </a:lnTo>
                        <a:cubicBezTo>
                          <a:pt x="427094" y="437449"/>
                          <a:pt x="431706" y="432844"/>
                          <a:pt x="434474" y="428239"/>
                        </a:cubicBezTo>
                        <a:lnTo>
                          <a:pt x="447388" y="406137"/>
                        </a:lnTo>
                        <a:lnTo>
                          <a:pt x="447388" y="550725"/>
                        </a:lnTo>
                        <a:cubicBezTo>
                          <a:pt x="447388" y="565460"/>
                          <a:pt x="435396" y="577432"/>
                          <a:pt x="420637" y="577432"/>
                        </a:cubicBezTo>
                        <a:lnTo>
                          <a:pt x="26751" y="577432"/>
                        </a:lnTo>
                        <a:cubicBezTo>
                          <a:pt x="11992" y="577432"/>
                          <a:pt x="0" y="565460"/>
                          <a:pt x="0" y="550725"/>
                        </a:cubicBezTo>
                        <a:lnTo>
                          <a:pt x="0" y="25786"/>
                        </a:lnTo>
                        <a:cubicBezTo>
                          <a:pt x="0" y="11972"/>
                          <a:pt x="11992" y="0"/>
                          <a:pt x="2675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scene3d>
                    <a:camera prst="orthographicFront">
                      <a:rot lat="1800000" lon="19800000" rev="18480000"/>
                    </a:camera>
                    <a:lightRig rig="threePt" dir="t"/>
                  </a:scene3d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96" name="ïṡḻîďê"/>
                  <p:cNvSpPr/>
                  <p:nvPr/>
                </p:nvSpPr>
                <p:spPr bwMode="auto">
                  <a:xfrm>
                    <a:off x="6596980" y="3548621"/>
                    <a:ext cx="1350182" cy="648392"/>
                  </a:xfrm>
                  <a:custGeom>
                    <a:avLst/>
                    <a:gdLst>
                      <a:gd name="T0" fmla="*/ 345 w 663"/>
                      <a:gd name="T1" fmla="*/ 9 h 318"/>
                      <a:gd name="T2" fmla="*/ 282 w 663"/>
                      <a:gd name="T3" fmla="*/ 9 h 318"/>
                      <a:gd name="T4" fmla="*/ 17 w 663"/>
                      <a:gd name="T5" fmla="*/ 135 h 318"/>
                      <a:gd name="T6" fmla="*/ 17 w 663"/>
                      <a:gd name="T7" fmla="*/ 165 h 318"/>
                      <a:gd name="T8" fmla="*/ 318 w 663"/>
                      <a:gd name="T9" fmla="*/ 309 h 318"/>
                      <a:gd name="T10" fmla="*/ 381 w 663"/>
                      <a:gd name="T11" fmla="*/ 309 h 318"/>
                      <a:gd name="T12" fmla="*/ 646 w 663"/>
                      <a:gd name="T13" fmla="*/ 183 h 318"/>
                      <a:gd name="T14" fmla="*/ 646 w 663"/>
                      <a:gd name="T15" fmla="*/ 153 h 318"/>
                      <a:gd name="T16" fmla="*/ 345 w 663"/>
                      <a:gd name="T17" fmla="*/ 9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63" h="318">
                        <a:moveTo>
                          <a:pt x="345" y="9"/>
                        </a:moveTo>
                        <a:cubicBezTo>
                          <a:pt x="328" y="0"/>
                          <a:pt x="299" y="0"/>
                          <a:pt x="282" y="9"/>
                        </a:cubicBezTo>
                        <a:cubicBezTo>
                          <a:pt x="17" y="135"/>
                          <a:pt x="17" y="135"/>
                          <a:pt x="17" y="135"/>
                        </a:cubicBezTo>
                        <a:cubicBezTo>
                          <a:pt x="0" y="144"/>
                          <a:pt x="0" y="157"/>
                          <a:pt x="17" y="165"/>
                        </a:cubicBezTo>
                        <a:cubicBezTo>
                          <a:pt x="318" y="309"/>
                          <a:pt x="318" y="309"/>
                          <a:pt x="318" y="309"/>
                        </a:cubicBezTo>
                        <a:cubicBezTo>
                          <a:pt x="335" y="318"/>
                          <a:pt x="364" y="318"/>
                          <a:pt x="381" y="309"/>
                        </a:cubicBezTo>
                        <a:cubicBezTo>
                          <a:pt x="646" y="183"/>
                          <a:pt x="646" y="183"/>
                          <a:pt x="646" y="183"/>
                        </a:cubicBezTo>
                        <a:cubicBezTo>
                          <a:pt x="663" y="174"/>
                          <a:pt x="663" y="161"/>
                          <a:pt x="646" y="153"/>
                        </a:cubicBezTo>
                        <a:lnTo>
                          <a:pt x="345" y="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97" name="ïṧliḑe"/>
                  <p:cNvSpPr/>
                  <p:nvPr/>
                </p:nvSpPr>
                <p:spPr bwMode="auto">
                  <a:xfrm>
                    <a:off x="7113670" y="3699902"/>
                    <a:ext cx="308076" cy="255635"/>
                  </a:xfrm>
                  <a:custGeom>
                    <a:avLst/>
                    <a:gdLst>
                      <a:gd name="connsiteX0" fmla="*/ 325000 h 606722"/>
                      <a:gd name="connsiteY0" fmla="*/ 325000 h 606722"/>
                      <a:gd name="connsiteX1" fmla="*/ 325000 h 606722"/>
                      <a:gd name="connsiteY1" fmla="*/ 325000 h 606722"/>
                      <a:gd name="connsiteX2" fmla="*/ 325000 h 606722"/>
                      <a:gd name="connsiteY2" fmla="*/ 325000 h 606722"/>
                      <a:gd name="connsiteX3" fmla="*/ 325000 h 606722"/>
                      <a:gd name="connsiteY3" fmla="*/ 325000 h 606722"/>
                      <a:gd name="connsiteX4" fmla="*/ 325000 h 606722"/>
                      <a:gd name="connsiteY4" fmla="*/ 325000 h 606722"/>
                      <a:gd name="connsiteX5" fmla="*/ 325000 h 606722"/>
                      <a:gd name="connsiteY5" fmla="*/ 325000 h 606722"/>
                      <a:gd name="connsiteX6" fmla="*/ 325000 h 606722"/>
                      <a:gd name="connsiteY6" fmla="*/ 325000 h 606722"/>
                      <a:gd name="connsiteX7" fmla="*/ 325000 h 606722"/>
                      <a:gd name="connsiteY7" fmla="*/ 325000 h 606722"/>
                      <a:gd name="connsiteX8" fmla="*/ 325000 h 606722"/>
                      <a:gd name="connsiteY8" fmla="*/ 325000 h 606722"/>
                      <a:gd name="connsiteX9" fmla="*/ 325000 h 606722"/>
                      <a:gd name="connsiteY9" fmla="*/ 325000 h 606722"/>
                      <a:gd name="connsiteX10" fmla="*/ 325000 h 606722"/>
                      <a:gd name="connsiteY10" fmla="*/ 325000 h 606722"/>
                      <a:gd name="connsiteX11" fmla="*/ 325000 h 606722"/>
                      <a:gd name="connsiteY11" fmla="*/ 325000 h 606722"/>
                      <a:gd name="connsiteX12" fmla="*/ 325000 h 606722"/>
                      <a:gd name="connsiteY12" fmla="*/ 325000 h 606722"/>
                      <a:gd name="connsiteX13" fmla="*/ 325000 h 606722"/>
                      <a:gd name="connsiteY13" fmla="*/ 325000 h 606722"/>
                      <a:gd name="connsiteX14" fmla="*/ 325000 h 606722"/>
                      <a:gd name="connsiteY14" fmla="*/ 325000 h 606722"/>
                      <a:gd name="connsiteX15" fmla="*/ 325000 h 606722"/>
                      <a:gd name="connsiteY15" fmla="*/ 325000 h 606722"/>
                      <a:gd name="connsiteX16" fmla="*/ 325000 h 606722"/>
                      <a:gd name="connsiteY16" fmla="*/ 325000 h 606722"/>
                      <a:gd name="connsiteX17" fmla="*/ 325000 h 606722"/>
                      <a:gd name="connsiteY17" fmla="*/ 325000 h 606722"/>
                      <a:gd name="connsiteX18" fmla="*/ 325000 h 606722"/>
                      <a:gd name="connsiteY18" fmla="*/ 325000 h 606722"/>
                      <a:gd name="connsiteX19" fmla="*/ 325000 h 606722"/>
                      <a:gd name="connsiteY19" fmla="*/ 325000 h 606722"/>
                      <a:gd name="connsiteX20" fmla="*/ 325000 h 606722"/>
                      <a:gd name="connsiteY20" fmla="*/ 325000 h 606722"/>
                      <a:gd name="connsiteX21" fmla="*/ 325000 h 606722"/>
                      <a:gd name="connsiteY21" fmla="*/ 325000 h 606722"/>
                      <a:gd name="connsiteX22" fmla="*/ 325000 h 606722"/>
                      <a:gd name="connsiteY22" fmla="*/ 325000 h 606722"/>
                      <a:gd name="connsiteX23" fmla="*/ 325000 h 606722"/>
                      <a:gd name="connsiteY23" fmla="*/ 325000 h 606722"/>
                      <a:gd name="connsiteX24" fmla="*/ 325000 h 606722"/>
                      <a:gd name="connsiteY24" fmla="*/ 325000 h 60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05663" h="502567">
                        <a:moveTo>
                          <a:pt x="302762" y="212473"/>
                        </a:moveTo>
                        <a:cubicBezTo>
                          <a:pt x="342417" y="212473"/>
                          <a:pt x="374563" y="244540"/>
                          <a:pt x="374563" y="284097"/>
                        </a:cubicBezTo>
                        <a:cubicBezTo>
                          <a:pt x="374563" y="323654"/>
                          <a:pt x="342417" y="355721"/>
                          <a:pt x="302762" y="355721"/>
                        </a:cubicBezTo>
                        <a:cubicBezTo>
                          <a:pt x="263107" y="355721"/>
                          <a:pt x="230961" y="323654"/>
                          <a:pt x="230961" y="284097"/>
                        </a:cubicBezTo>
                        <a:cubicBezTo>
                          <a:pt x="230961" y="244540"/>
                          <a:pt x="263107" y="212473"/>
                          <a:pt x="302762" y="212473"/>
                        </a:cubicBezTo>
                        <a:close/>
                        <a:moveTo>
                          <a:pt x="302766" y="161957"/>
                        </a:moveTo>
                        <a:cubicBezTo>
                          <a:pt x="235338" y="161957"/>
                          <a:pt x="180421" y="216776"/>
                          <a:pt x="180421" y="284082"/>
                        </a:cubicBezTo>
                        <a:cubicBezTo>
                          <a:pt x="180421" y="351521"/>
                          <a:pt x="235338" y="406208"/>
                          <a:pt x="302766" y="406208"/>
                        </a:cubicBezTo>
                        <a:cubicBezTo>
                          <a:pt x="370325" y="406208"/>
                          <a:pt x="425242" y="351521"/>
                          <a:pt x="425242" y="284082"/>
                        </a:cubicBezTo>
                        <a:cubicBezTo>
                          <a:pt x="425242" y="216776"/>
                          <a:pt x="370325" y="161957"/>
                          <a:pt x="302766" y="161957"/>
                        </a:cubicBezTo>
                        <a:close/>
                        <a:moveTo>
                          <a:pt x="201229" y="0"/>
                        </a:moveTo>
                        <a:lnTo>
                          <a:pt x="404434" y="0"/>
                        </a:lnTo>
                        <a:cubicBezTo>
                          <a:pt x="416287" y="0"/>
                          <a:pt x="426690" y="8282"/>
                          <a:pt x="429193" y="19982"/>
                        </a:cubicBezTo>
                        <a:lnTo>
                          <a:pt x="439465" y="69147"/>
                        </a:lnTo>
                        <a:lnTo>
                          <a:pt x="541923" y="69147"/>
                        </a:lnTo>
                        <a:cubicBezTo>
                          <a:pt x="577744" y="69147"/>
                          <a:pt x="605663" y="91890"/>
                          <a:pt x="605663" y="120942"/>
                        </a:cubicBezTo>
                        <a:lnTo>
                          <a:pt x="605663" y="450904"/>
                        </a:lnTo>
                        <a:cubicBezTo>
                          <a:pt x="605663" y="479956"/>
                          <a:pt x="577744" y="502567"/>
                          <a:pt x="541923" y="502567"/>
                        </a:cubicBezTo>
                        <a:lnTo>
                          <a:pt x="63740" y="502567"/>
                        </a:lnTo>
                        <a:cubicBezTo>
                          <a:pt x="27919" y="502567"/>
                          <a:pt x="0" y="479825"/>
                          <a:pt x="0" y="450904"/>
                        </a:cubicBezTo>
                        <a:lnTo>
                          <a:pt x="0" y="120942"/>
                        </a:lnTo>
                        <a:cubicBezTo>
                          <a:pt x="0" y="91890"/>
                          <a:pt x="27919" y="69147"/>
                          <a:pt x="63740" y="69147"/>
                        </a:cubicBezTo>
                        <a:lnTo>
                          <a:pt x="166198" y="69147"/>
                        </a:lnTo>
                        <a:lnTo>
                          <a:pt x="176470" y="19982"/>
                        </a:lnTo>
                        <a:cubicBezTo>
                          <a:pt x="178973" y="8282"/>
                          <a:pt x="189245" y="0"/>
                          <a:pt x="2012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scene3d>
                    <a:camera prst="orthographicFront">
                      <a:rot lat="1800000" lon="19800000" rev="18480000"/>
                    </a:camera>
                    <a:lightRig rig="threePt" dir="t"/>
                  </a:scene3d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</p:grpSp>
            <p:sp>
              <p:nvSpPr>
                <p:cNvPr id="78" name="íṥ1íḍé"/>
                <p:cNvSpPr/>
                <p:nvPr/>
              </p:nvSpPr>
              <p:spPr bwMode="auto">
                <a:xfrm>
                  <a:off x="6939610" y="2927606"/>
                  <a:ext cx="1409407" cy="674179"/>
                </a:xfrm>
                <a:custGeom>
                  <a:avLst/>
                  <a:gdLst>
                    <a:gd name="T0" fmla="*/ 345 w 663"/>
                    <a:gd name="T1" fmla="*/ 8 h 317"/>
                    <a:gd name="T2" fmla="*/ 282 w 663"/>
                    <a:gd name="T3" fmla="*/ 8 h 317"/>
                    <a:gd name="T4" fmla="*/ 17 w 663"/>
                    <a:gd name="T5" fmla="*/ 135 h 317"/>
                    <a:gd name="T6" fmla="*/ 17 w 663"/>
                    <a:gd name="T7" fmla="*/ 165 h 317"/>
                    <a:gd name="T8" fmla="*/ 318 w 663"/>
                    <a:gd name="T9" fmla="*/ 309 h 317"/>
                    <a:gd name="T10" fmla="*/ 381 w 663"/>
                    <a:gd name="T11" fmla="*/ 309 h 317"/>
                    <a:gd name="T12" fmla="*/ 646 w 663"/>
                    <a:gd name="T13" fmla="*/ 182 h 317"/>
                    <a:gd name="T14" fmla="*/ 646 w 663"/>
                    <a:gd name="T15" fmla="*/ 152 h 317"/>
                    <a:gd name="T16" fmla="*/ 345 w 663"/>
                    <a:gd name="T17" fmla="*/ 8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63" h="317">
                      <a:moveTo>
                        <a:pt x="345" y="8"/>
                      </a:moveTo>
                      <a:cubicBezTo>
                        <a:pt x="328" y="0"/>
                        <a:pt x="299" y="0"/>
                        <a:pt x="282" y="8"/>
                      </a:cubicBezTo>
                      <a:cubicBezTo>
                        <a:pt x="17" y="135"/>
                        <a:pt x="17" y="135"/>
                        <a:pt x="17" y="135"/>
                      </a:cubicBezTo>
                      <a:cubicBezTo>
                        <a:pt x="0" y="143"/>
                        <a:pt x="0" y="157"/>
                        <a:pt x="17" y="165"/>
                      </a:cubicBezTo>
                      <a:cubicBezTo>
                        <a:pt x="318" y="309"/>
                        <a:pt x="318" y="309"/>
                        <a:pt x="318" y="309"/>
                      </a:cubicBezTo>
                      <a:cubicBezTo>
                        <a:pt x="336" y="317"/>
                        <a:pt x="364" y="317"/>
                        <a:pt x="381" y="309"/>
                      </a:cubicBezTo>
                      <a:cubicBezTo>
                        <a:pt x="646" y="182"/>
                        <a:pt x="646" y="182"/>
                        <a:pt x="646" y="182"/>
                      </a:cubicBezTo>
                      <a:cubicBezTo>
                        <a:pt x="663" y="174"/>
                        <a:pt x="663" y="160"/>
                        <a:pt x="646" y="152"/>
                      </a:cubicBezTo>
                      <a:lnTo>
                        <a:pt x="345" y="8"/>
                      </a:ln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lvl="1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lvl="2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lvl="3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lvl="4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lvl="5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lvl="6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lvl="7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lvl="8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1800"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  <p:grpSp>
              <p:nvGrpSpPr>
                <p:cNvPr id="79" name="îṣliḑê"/>
                <p:cNvGrpSpPr/>
                <p:nvPr/>
              </p:nvGrpSpPr>
              <p:grpSpPr>
                <a:xfrm>
                  <a:off x="6638993" y="2883644"/>
                  <a:ext cx="356995" cy="205705"/>
                  <a:chOff x="6394403" y="3369946"/>
                  <a:chExt cx="341995" cy="197060"/>
                </a:xfrm>
                <a:solidFill>
                  <a:schemeClr val="tx1">
                    <a:alpha val="20000"/>
                  </a:schemeClr>
                </a:solidFill>
              </p:grpSpPr>
              <p:sp>
                <p:nvSpPr>
                  <p:cNvPr id="90" name="îşḷíḑê"/>
                  <p:cNvSpPr/>
                  <p:nvPr/>
                </p:nvSpPr>
                <p:spPr bwMode="auto">
                  <a:xfrm>
                    <a:off x="6394403" y="3369946"/>
                    <a:ext cx="81367" cy="55940"/>
                  </a:xfrm>
                  <a:custGeom>
                    <a:avLst/>
                    <a:gdLst>
                      <a:gd name="T0" fmla="*/ 35 w 40"/>
                      <a:gd name="T1" fmla="*/ 21 h 28"/>
                      <a:gd name="T2" fmla="*/ 11 w 40"/>
                      <a:gd name="T3" fmla="*/ 24 h 28"/>
                      <a:gd name="T4" fmla="*/ 6 w 40"/>
                      <a:gd name="T5" fmla="*/ 6 h 28"/>
                      <a:gd name="T6" fmla="*/ 30 w 40"/>
                      <a:gd name="T7" fmla="*/ 4 h 28"/>
                      <a:gd name="T8" fmla="*/ 35 w 40"/>
                      <a:gd name="T9" fmla="*/ 21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28">
                        <a:moveTo>
                          <a:pt x="35" y="21"/>
                        </a:moveTo>
                        <a:cubicBezTo>
                          <a:pt x="30" y="27"/>
                          <a:pt x="19" y="28"/>
                          <a:pt x="11" y="24"/>
                        </a:cubicBezTo>
                        <a:cubicBezTo>
                          <a:pt x="3" y="20"/>
                          <a:pt x="0" y="12"/>
                          <a:pt x="6" y="6"/>
                        </a:cubicBezTo>
                        <a:cubicBezTo>
                          <a:pt x="11" y="1"/>
                          <a:pt x="22" y="0"/>
                          <a:pt x="30" y="4"/>
                        </a:cubicBezTo>
                        <a:cubicBezTo>
                          <a:pt x="38" y="8"/>
                          <a:pt x="40" y="16"/>
                          <a:pt x="3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91" name="íşľïďè"/>
                  <p:cNvSpPr/>
                  <p:nvPr/>
                </p:nvSpPr>
                <p:spPr bwMode="auto">
                  <a:xfrm>
                    <a:off x="6522810" y="3434785"/>
                    <a:ext cx="81367" cy="58482"/>
                  </a:xfrm>
                  <a:custGeom>
                    <a:avLst/>
                    <a:gdLst>
                      <a:gd name="T0" fmla="*/ 35 w 40"/>
                      <a:gd name="T1" fmla="*/ 22 h 29"/>
                      <a:gd name="T2" fmla="*/ 11 w 40"/>
                      <a:gd name="T3" fmla="*/ 25 h 29"/>
                      <a:gd name="T4" fmla="*/ 5 w 40"/>
                      <a:gd name="T5" fmla="*/ 7 h 29"/>
                      <a:gd name="T6" fmla="*/ 30 w 40"/>
                      <a:gd name="T7" fmla="*/ 4 h 29"/>
                      <a:gd name="T8" fmla="*/ 35 w 40"/>
                      <a:gd name="T9" fmla="*/ 2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29">
                        <a:moveTo>
                          <a:pt x="35" y="22"/>
                        </a:moveTo>
                        <a:cubicBezTo>
                          <a:pt x="29" y="27"/>
                          <a:pt x="19" y="29"/>
                          <a:pt x="11" y="25"/>
                        </a:cubicBezTo>
                        <a:cubicBezTo>
                          <a:pt x="2" y="20"/>
                          <a:pt x="0" y="13"/>
                          <a:pt x="5" y="7"/>
                        </a:cubicBezTo>
                        <a:cubicBezTo>
                          <a:pt x="11" y="1"/>
                          <a:pt x="22" y="0"/>
                          <a:pt x="30" y="4"/>
                        </a:cubicBezTo>
                        <a:cubicBezTo>
                          <a:pt x="38" y="8"/>
                          <a:pt x="40" y="16"/>
                          <a:pt x="35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92" name="îslïḑè"/>
                  <p:cNvSpPr/>
                  <p:nvPr/>
                </p:nvSpPr>
                <p:spPr bwMode="auto">
                  <a:xfrm>
                    <a:off x="6655031" y="3509795"/>
                    <a:ext cx="81367" cy="57211"/>
                  </a:xfrm>
                  <a:custGeom>
                    <a:avLst/>
                    <a:gdLst>
                      <a:gd name="T0" fmla="*/ 35 w 40"/>
                      <a:gd name="T1" fmla="*/ 22 h 28"/>
                      <a:gd name="T2" fmla="*/ 11 w 40"/>
                      <a:gd name="T3" fmla="*/ 24 h 28"/>
                      <a:gd name="T4" fmla="*/ 6 w 40"/>
                      <a:gd name="T5" fmla="*/ 7 h 28"/>
                      <a:gd name="T6" fmla="*/ 30 w 40"/>
                      <a:gd name="T7" fmla="*/ 4 h 28"/>
                      <a:gd name="T8" fmla="*/ 35 w 40"/>
                      <a:gd name="T9" fmla="*/ 22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28">
                        <a:moveTo>
                          <a:pt x="35" y="22"/>
                        </a:moveTo>
                        <a:cubicBezTo>
                          <a:pt x="30" y="27"/>
                          <a:pt x="19" y="28"/>
                          <a:pt x="11" y="24"/>
                        </a:cubicBezTo>
                        <a:cubicBezTo>
                          <a:pt x="3" y="20"/>
                          <a:pt x="0" y="12"/>
                          <a:pt x="6" y="7"/>
                        </a:cubicBezTo>
                        <a:cubicBezTo>
                          <a:pt x="11" y="1"/>
                          <a:pt x="22" y="0"/>
                          <a:pt x="30" y="4"/>
                        </a:cubicBezTo>
                        <a:cubicBezTo>
                          <a:pt x="38" y="8"/>
                          <a:pt x="40" y="16"/>
                          <a:pt x="35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</p:grpSp>
            <p:grpSp>
              <p:nvGrpSpPr>
                <p:cNvPr id="80" name="îṣlïďè"/>
                <p:cNvGrpSpPr/>
                <p:nvPr/>
              </p:nvGrpSpPr>
              <p:grpSpPr>
                <a:xfrm>
                  <a:off x="5445932" y="2658866"/>
                  <a:ext cx="1635017" cy="781677"/>
                  <a:chOff x="5251453" y="3605147"/>
                  <a:chExt cx="1566312" cy="748830"/>
                </a:xfrm>
              </p:grpSpPr>
              <p:sp>
                <p:nvSpPr>
                  <p:cNvPr id="88" name="ïšļîḑe"/>
                  <p:cNvSpPr/>
                  <p:nvPr/>
                </p:nvSpPr>
                <p:spPr bwMode="auto">
                  <a:xfrm>
                    <a:off x="5251453" y="3605147"/>
                    <a:ext cx="1566312" cy="748830"/>
                  </a:xfrm>
                  <a:custGeom>
                    <a:avLst/>
                    <a:gdLst>
                      <a:gd name="T0" fmla="*/ 742 w 769"/>
                      <a:gd name="T1" fmla="*/ 354 h 367"/>
                      <a:gd name="T2" fmla="*/ 741 w 769"/>
                      <a:gd name="T3" fmla="*/ 306 h 367"/>
                      <a:gd name="T4" fmla="*/ 129 w 769"/>
                      <a:gd name="T5" fmla="*/ 14 h 367"/>
                      <a:gd name="T6" fmla="*/ 28 w 769"/>
                      <a:gd name="T7" fmla="*/ 13 h 367"/>
                      <a:gd name="T8" fmla="*/ 29 w 769"/>
                      <a:gd name="T9" fmla="*/ 61 h 367"/>
                      <a:gd name="T10" fmla="*/ 641 w 769"/>
                      <a:gd name="T11" fmla="*/ 354 h 367"/>
                      <a:gd name="T12" fmla="*/ 742 w 769"/>
                      <a:gd name="T13" fmla="*/ 354 h 3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69" h="367">
                        <a:moveTo>
                          <a:pt x="742" y="354"/>
                        </a:moveTo>
                        <a:cubicBezTo>
                          <a:pt x="769" y="341"/>
                          <a:pt x="769" y="320"/>
                          <a:pt x="741" y="306"/>
                        </a:cubicBezTo>
                        <a:cubicBezTo>
                          <a:pt x="129" y="14"/>
                          <a:pt x="129" y="14"/>
                          <a:pt x="129" y="14"/>
                        </a:cubicBezTo>
                        <a:cubicBezTo>
                          <a:pt x="100" y="0"/>
                          <a:pt x="55" y="0"/>
                          <a:pt x="28" y="13"/>
                        </a:cubicBezTo>
                        <a:cubicBezTo>
                          <a:pt x="0" y="26"/>
                          <a:pt x="1" y="48"/>
                          <a:pt x="29" y="61"/>
                        </a:cubicBezTo>
                        <a:cubicBezTo>
                          <a:pt x="641" y="354"/>
                          <a:pt x="641" y="354"/>
                          <a:pt x="641" y="354"/>
                        </a:cubicBezTo>
                        <a:cubicBezTo>
                          <a:pt x="669" y="367"/>
                          <a:pt x="715" y="367"/>
                          <a:pt x="742" y="3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89" name="îšḷíďê"/>
                  <p:cNvSpPr/>
                  <p:nvPr/>
                </p:nvSpPr>
                <p:spPr bwMode="auto">
                  <a:xfrm>
                    <a:off x="5386217" y="3657273"/>
                    <a:ext cx="912835" cy="450061"/>
                  </a:xfrm>
                  <a:custGeom>
                    <a:avLst/>
                    <a:gdLst>
                      <a:gd name="T0" fmla="*/ 441 w 448"/>
                      <a:gd name="T1" fmla="*/ 221 h 221"/>
                      <a:gd name="T2" fmla="*/ 438 w 448"/>
                      <a:gd name="T3" fmla="*/ 220 h 221"/>
                      <a:gd name="T4" fmla="*/ 4 w 448"/>
                      <a:gd name="T5" fmla="*/ 13 h 221"/>
                      <a:gd name="T6" fmla="*/ 1 w 448"/>
                      <a:gd name="T7" fmla="*/ 5 h 221"/>
                      <a:gd name="T8" fmla="*/ 9 w 448"/>
                      <a:gd name="T9" fmla="*/ 2 h 221"/>
                      <a:gd name="T10" fmla="*/ 444 w 448"/>
                      <a:gd name="T11" fmla="*/ 209 h 221"/>
                      <a:gd name="T12" fmla="*/ 446 w 448"/>
                      <a:gd name="T13" fmla="*/ 217 h 221"/>
                      <a:gd name="T14" fmla="*/ 441 w 448"/>
                      <a:gd name="T15" fmla="*/ 221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48" h="221">
                        <a:moveTo>
                          <a:pt x="441" y="221"/>
                        </a:moveTo>
                        <a:cubicBezTo>
                          <a:pt x="440" y="221"/>
                          <a:pt x="439" y="221"/>
                          <a:pt x="438" y="220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1" y="11"/>
                          <a:pt x="0" y="8"/>
                          <a:pt x="1" y="5"/>
                        </a:cubicBezTo>
                        <a:cubicBezTo>
                          <a:pt x="3" y="2"/>
                          <a:pt x="6" y="0"/>
                          <a:pt x="9" y="2"/>
                        </a:cubicBezTo>
                        <a:cubicBezTo>
                          <a:pt x="444" y="209"/>
                          <a:pt x="444" y="209"/>
                          <a:pt x="444" y="209"/>
                        </a:cubicBezTo>
                        <a:cubicBezTo>
                          <a:pt x="447" y="211"/>
                          <a:pt x="448" y="214"/>
                          <a:pt x="446" y="217"/>
                        </a:cubicBezTo>
                        <a:cubicBezTo>
                          <a:pt x="445" y="220"/>
                          <a:pt x="443" y="221"/>
                          <a:pt x="441" y="22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</p:grpSp>
            <p:grpSp>
              <p:nvGrpSpPr>
                <p:cNvPr id="81" name="îṩľíde"/>
                <p:cNvGrpSpPr/>
                <p:nvPr/>
              </p:nvGrpSpPr>
              <p:grpSpPr>
                <a:xfrm>
                  <a:off x="5445932" y="3185216"/>
                  <a:ext cx="1635017" cy="781677"/>
                  <a:chOff x="5251453" y="3605147"/>
                  <a:chExt cx="1566312" cy="748830"/>
                </a:xfrm>
                <a:solidFill>
                  <a:schemeClr val="tx1">
                    <a:alpha val="10000"/>
                  </a:schemeClr>
                </a:solidFill>
              </p:grpSpPr>
              <p:sp>
                <p:nvSpPr>
                  <p:cNvPr id="86" name="iŝľîďe"/>
                  <p:cNvSpPr/>
                  <p:nvPr/>
                </p:nvSpPr>
                <p:spPr bwMode="auto">
                  <a:xfrm>
                    <a:off x="5251453" y="3605147"/>
                    <a:ext cx="1566312" cy="748830"/>
                  </a:xfrm>
                  <a:custGeom>
                    <a:avLst/>
                    <a:gdLst>
                      <a:gd name="T0" fmla="*/ 742 w 769"/>
                      <a:gd name="T1" fmla="*/ 354 h 367"/>
                      <a:gd name="T2" fmla="*/ 741 w 769"/>
                      <a:gd name="T3" fmla="*/ 306 h 367"/>
                      <a:gd name="T4" fmla="*/ 129 w 769"/>
                      <a:gd name="T5" fmla="*/ 14 h 367"/>
                      <a:gd name="T6" fmla="*/ 28 w 769"/>
                      <a:gd name="T7" fmla="*/ 13 h 367"/>
                      <a:gd name="T8" fmla="*/ 29 w 769"/>
                      <a:gd name="T9" fmla="*/ 61 h 367"/>
                      <a:gd name="T10" fmla="*/ 641 w 769"/>
                      <a:gd name="T11" fmla="*/ 354 h 367"/>
                      <a:gd name="T12" fmla="*/ 742 w 769"/>
                      <a:gd name="T13" fmla="*/ 354 h 3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69" h="367">
                        <a:moveTo>
                          <a:pt x="742" y="354"/>
                        </a:moveTo>
                        <a:cubicBezTo>
                          <a:pt x="769" y="341"/>
                          <a:pt x="769" y="320"/>
                          <a:pt x="741" y="306"/>
                        </a:cubicBezTo>
                        <a:cubicBezTo>
                          <a:pt x="129" y="14"/>
                          <a:pt x="129" y="14"/>
                          <a:pt x="129" y="14"/>
                        </a:cubicBezTo>
                        <a:cubicBezTo>
                          <a:pt x="100" y="0"/>
                          <a:pt x="55" y="0"/>
                          <a:pt x="28" y="13"/>
                        </a:cubicBezTo>
                        <a:cubicBezTo>
                          <a:pt x="0" y="26"/>
                          <a:pt x="1" y="48"/>
                          <a:pt x="29" y="61"/>
                        </a:cubicBezTo>
                        <a:cubicBezTo>
                          <a:pt x="641" y="354"/>
                          <a:pt x="641" y="354"/>
                          <a:pt x="641" y="354"/>
                        </a:cubicBezTo>
                        <a:cubicBezTo>
                          <a:pt x="669" y="367"/>
                          <a:pt x="715" y="367"/>
                          <a:pt x="742" y="3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  <p:sp>
                <p:nvSpPr>
                  <p:cNvPr id="87" name="iṥľïḍé"/>
                  <p:cNvSpPr/>
                  <p:nvPr/>
                </p:nvSpPr>
                <p:spPr bwMode="auto">
                  <a:xfrm>
                    <a:off x="5386217" y="3657273"/>
                    <a:ext cx="912835" cy="450061"/>
                  </a:xfrm>
                  <a:custGeom>
                    <a:avLst/>
                    <a:gdLst>
                      <a:gd name="T0" fmla="*/ 441 w 448"/>
                      <a:gd name="T1" fmla="*/ 221 h 221"/>
                      <a:gd name="T2" fmla="*/ 438 w 448"/>
                      <a:gd name="T3" fmla="*/ 220 h 221"/>
                      <a:gd name="T4" fmla="*/ 4 w 448"/>
                      <a:gd name="T5" fmla="*/ 13 h 221"/>
                      <a:gd name="T6" fmla="*/ 1 w 448"/>
                      <a:gd name="T7" fmla="*/ 5 h 221"/>
                      <a:gd name="T8" fmla="*/ 9 w 448"/>
                      <a:gd name="T9" fmla="*/ 2 h 221"/>
                      <a:gd name="T10" fmla="*/ 444 w 448"/>
                      <a:gd name="T11" fmla="*/ 209 h 221"/>
                      <a:gd name="T12" fmla="*/ 446 w 448"/>
                      <a:gd name="T13" fmla="*/ 217 h 221"/>
                      <a:gd name="T14" fmla="*/ 441 w 448"/>
                      <a:gd name="T15" fmla="*/ 221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48" h="221">
                        <a:moveTo>
                          <a:pt x="441" y="221"/>
                        </a:moveTo>
                        <a:cubicBezTo>
                          <a:pt x="440" y="221"/>
                          <a:pt x="439" y="221"/>
                          <a:pt x="438" y="220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1" y="11"/>
                          <a:pt x="0" y="8"/>
                          <a:pt x="1" y="5"/>
                        </a:cubicBezTo>
                        <a:cubicBezTo>
                          <a:pt x="3" y="2"/>
                          <a:pt x="6" y="0"/>
                          <a:pt x="9" y="2"/>
                        </a:cubicBezTo>
                        <a:cubicBezTo>
                          <a:pt x="444" y="209"/>
                          <a:pt x="444" y="209"/>
                          <a:pt x="444" y="209"/>
                        </a:cubicBezTo>
                        <a:cubicBezTo>
                          <a:pt x="447" y="211"/>
                          <a:pt x="448" y="214"/>
                          <a:pt x="446" y="217"/>
                        </a:cubicBezTo>
                        <a:cubicBezTo>
                          <a:pt x="445" y="220"/>
                          <a:pt x="443" y="221"/>
                          <a:pt x="441" y="2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18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/>
                  </a:p>
                </p:txBody>
              </p:sp>
            </p:grpSp>
            <p:cxnSp>
              <p:nvCxnSpPr>
                <p:cNvPr id="82" name="直接连接符 81"/>
                <p:cNvCxnSpPr/>
                <p:nvPr/>
              </p:nvCxnSpPr>
              <p:spPr>
                <a:xfrm flipH="1" flipV="1">
                  <a:off x="5260321" y="879782"/>
                  <a:ext cx="658745" cy="8859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flipH="1">
                  <a:off x="2651502" y="2942037"/>
                  <a:ext cx="1669779" cy="877939"/>
                </a:xfrm>
                <a:prstGeom prst="line">
                  <a:avLst/>
                </a:prstGeom>
                <a:ln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flipV="1">
                  <a:off x="8005938" y="1372987"/>
                  <a:ext cx="1077149" cy="102993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>
                  <a:off x="6239400" y="4005844"/>
                  <a:ext cx="2935025" cy="43393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/>
              <p:cNvCxnSpPr/>
              <p:nvPr/>
            </p:nvCxnSpPr>
            <p:spPr>
              <a:xfrm>
                <a:off x="9138735" y="4398371"/>
                <a:ext cx="2562440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i$ḻídê"/>
              <p:cNvSpPr txBox="1"/>
              <p:nvPr/>
            </p:nvSpPr>
            <p:spPr bwMode="auto">
              <a:xfrm>
                <a:off x="-531568" y="3386392"/>
                <a:ext cx="2108064" cy="38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SIM</a:t>
                </a:r>
                <a:r>
                  <a:rPr lang="zh-CN" altLang="en-US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盾签名</a:t>
                </a:r>
                <a:endParaRPr lang="en-US" altLang="zh-CN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i$ḻídê"/>
              <p:cNvSpPr txBox="1"/>
              <p:nvPr/>
            </p:nvSpPr>
            <p:spPr bwMode="auto">
              <a:xfrm>
                <a:off x="963107" y="483674"/>
                <a:ext cx="2108064" cy="38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 smtClean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SIM</a:t>
                </a:r>
                <a:r>
                  <a:rPr lang="zh-CN" altLang="en-US" b="1" dirty="0" smtClean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盾签名</a:t>
                </a:r>
                <a:endParaRPr lang="en-US" altLang="zh-CN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i$ḻídê"/>
              <p:cNvSpPr txBox="1"/>
              <p:nvPr/>
            </p:nvSpPr>
            <p:spPr bwMode="auto">
              <a:xfrm>
                <a:off x="9080044" y="-136280"/>
                <a:ext cx="4039908" cy="1460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zh-CN" altLang="en-US" sz="1600" b="1" dirty="0" smtClean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实时拍照</a:t>
                </a:r>
                <a:r>
                  <a:rPr lang="en-US" altLang="zh-CN" sz="1600" b="1" dirty="0" smtClean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600" b="1" dirty="0" smtClean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视频</a:t>
                </a:r>
                <a:endParaRPr lang="en-US" altLang="zh-CN" sz="16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600" b="1" dirty="0" smtClean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</a:t>
                </a:r>
                <a:r>
                  <a:rPr lang="zh-CN" altLang="en-US" sz="16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扫</a:t>
                </a:r>
                <a:r>
                  <a:rPr lang="zh-CN" altLang="en-US" sz="1600" b="1" dirty="0" smtClean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码</a:t>
                </a:r>
                <a:endParaRPr lang="en-US" altLang="zh-CN" sz="16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i$ḻídê"/>
              <p:cNvSpPr txBox="1"/>
              <p:nvPr/>
            </p:nvSpPr>
            <p:spPr bwMode="auto">
              <a:xfrm>
                <a:off x="9621173" y="3954016"/>
                <a:ext cx="2108064" cy="38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 smtClean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实时定位</a:t>
                </a:r>
                <a:endParaRPr lang="en-US" altLang="zh-CN" sz="16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3" name="文本框 132"/>
          <p:cNvSpPr txBox="1"/>
          <p:nvPr/>
        </p:nvSpPr>
        <p:spPr>
          <a:xfrm>
            <a:off x="598325" y="2032032"/>
            <a:ext cx="11447626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山东公司采用</a:t>
            </a:r>
            <a:r>
              <a:rPr lang="en-US" altLang="zh-CN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SIM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盾电子签名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技术，将</a:t>
            </a:r>
            <a:r>
              <a:rPr lang="en-US" altLang="zh-CN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SIM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签嵌入物流收发业务操作环节，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消除传统物流接收操作风险点，实现物流线上操作、闭环、合规、电子化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4" name="组合 133"/>
          <p:cNvGrpSpPr/>
          <p:nvPr/>
        </p:nvGrpSpPr>
        <p:grpSpPr>
          <a:xfrm>
            <a:off x="8115337" y="3126941"/>
            <a:ext cx="3240360" cy="3152392"/>
            <a:chOff x="4246161" y="1021556"/>
            <a:chExt cx="4514106" cy="5195353"/>
          </a:xfrm>
        </p:grpSpPr>
        <p:grpSp>
          <p:nvGrpSpPr>
            <p:cNvPr id="135" name="组合 134"/>
            <p:cNvGrpSpPr/>
            <p:nvPr/>
          </p:nvGrpSpPr>
          <p:grpSpPr>
            <a:xfrm>
              <a:off x="4246161" y="1021556"/>
              <a:ext cx="2147297" cy="4553866"/>
              <a:chOff x="4116167" y="1727260"/>
              <a:chExt cx="2011955" cy="4461714"/>
            </a:xfrm>
          </p:grpSpPr>
          <p:pic>
            <p:nvPicPr>
              <p:cNvPr id="142" name="图片 141"/>
              <p:cNvPicPr>
                <a:picLocks noChangeAspect="1"/>
              </p:cNvPicPr>
              <p:nvPr/>
            </p:nvPicPr>
            <p:blipFill rotWithShape="1">
              <a:blip r:embed="rId1"/>
              <a:srcRect/>
              <a:stretch>
                <a:fillRect/>
              </a:stretch>
            </p:blipFill>
            <p:spPr>
              <a:xfrm>
                <a:off x="4116167" y="1727260"/>
                <a:ext cx="2011955" cy="4461714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pic>
            <p:nvPicPr>
              <p:cNvPr id="143" name="图片 1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60513" y="2359801"/>
                <a:ext cx="1558703" cy="32308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36" name="组合 135"/>
            <p:cNvGrpSpPr/>
            <p:nvPr/>
          </p:nvGrpSpPr>
          <p:grpSpPr>
            <a:xfrm>
              <a:off x="4389964" y="1166383"/>
              <a:ext cx="4370303" cy="5050526"/>
              <a:chOff x="4389964" y="1166383"/>
              <a:chExt cx="4370303" cy="5050526"/>
            </a:xfrm>
          </p:grpSpPr>
          <p:pic>
            <p:nvPicPr>
              <p:cNvPr id="137" name="图片 1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3934" y="1726460"/>
                <a:ext cx="1960070" cy="42669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8" name="圆角矩形 137"/>
              <p:cNvSpPr/>
              <p:nvPr/>
            </p:nvSpPr>
            <p:spPr>
              <a:xfrm>
                <a:off x="4578164" y="2000070"/>
                <a:ext cx="760556" cy="731488"/>
              </a:xfrm>
              <a:prstGeom prst="roundRect">
                <a:avLst/>
              </a:prstGeom>
              <a:noFill/>
              <a:ln>
                <a:solidFill>
                  <a:srgbClr val="E30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9" name="直接箭头连接符 138"/>
              <p:cNvCxnSpPr/>
              <p:nvPr/>
            </p:nvCxnSpPr>
            <p:spPr>
              <a:xfrm>
                <a:off x="5338720" y="2595748"/>
                <a:ext cx="1161832" cy="333167"/>
              </a:xfrm>
              <a:prstGeom prst="straightConnector1">
                <a:avLst/>
              </a:prstGeom>
              <a:ln>
                <a:solidFill>
                  <a:srgbClr val="E3007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文本框 139"/>
              <p:cNvSpPr txBox="1"/>
              <p:nvPr/>
            </p:nvSpPr>
            <p:spPr>
              <a:xfrm>
                <a:off x="4389964" y="5410590"/>
                <a:ext cx="1855484" cy="80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rgbClr val="FF43A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SIM</a:t>
                </a:r>
                <a:r>
                  <a:rPr lang="zh-CN" altLang="en-US" sz="1400" b="1" dirty="0">
                    <a:solidFill>
                      <a:srgbClr val="FF43A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盾</a:t>
                </a:r>
                <a:r>
                  <a:rPr lang="zh-CN" altLang="en-US" sz="1400" b="1" dirty="0" smtClean="0">
                    <a:solidFill>
                      <a:srgbClr val="FF43A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签名</a:t>
                </a:r>
                <a:endParaRPr lang="en-US" altLang="zh-CN" sz="1400" b="1" dirty="0" smtClean="0">
                  <a:solidFill>
                    <a:srgbClr val="FF43A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b="1" dirty="0" smtClean="0">
                    <a:solidFill>
                      <a:srgbClr val="FF43A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流程入口</a:t>
                </a:r>
                <a:endParaRPr lang="zh-CN" altLang="en-US" sz="1400" dirty="0">
                  <a:solidFill>
                    <a:srgbClr val="FF43A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文本框 140"/>
              <p:cNvSpPr txBox="1"/>
              <p:nvPr/>
            </p:nvSpPr>
            <p:spPr>
              <a:xfrm>
                <a:off x="6567248" y="1166383"/>
                <a:ext cx="2193019" cy="393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SIM</a:t>
                </a:r>
                <a:r>
                  <a:rPr lang="zh-CN" altLang="en-US" sz="1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盾</a:t>
                </a:r>
                <a:r>
                  <a:rPr lang="zh-CN" altLang="en-US" sz="1400" b="1" dirty="0" smtClean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签名效果</a:t>
                </a:r>
                <a:endParaRPr lang="zh-CN" altLang="en-US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5" name="组合 144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148" name="MH_Other_2"/>
            <p:cNvSpPr/>
            <p:nvPr>
              <p:custDataLst>
                <p:tags r:id="rId4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19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409625" y="394851"/>
            <a:ext cx="7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盾应用场景五：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涉密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文档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访问身份鉴权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" name="文本框 129"/>
          <p:cNvSpPr txBox="1">
            <a:spLocks noChangeArrowheads="1"/>
          </p:cNvSpPr>
          <p:nvPr/>
        </p:nvSpPr>
        <p:spPr bwMode="auto">
          <a:xfrm>
            <a:off x="563142" y="1484648"/>
            <a:ext cx="1155097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 kumimoji="1"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2000" dirty="0" smtClean="0">
                <a:solidFill>
                  <a:srgbClr val="FF43AE"/>
                </a:solidFill>
              </a:rPr>
              <a:t>SIM</a:t>
            </a:r>
            <a:r>
              <a:rPr lang="zh-CN" altLang="en-US" sz="2000" dirty="0" smtClean="0">
                <a:solidFill>
                  <a:srgbClr val="FF43AE"/>
                </a:solidFill>
              </a:rPr>
              <a:t>盾涉密文档访问鉴权：</a:t>
            </a:r>
            <a:endParaRPr lang="en-US" altLang="zh-CN" sz="2000" dirty="0" smtClean="0">
              <a:solidFill>
                <a:srgbClr val="FF43AE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bg1"/>
                </a:solidFill>
              </a:rPr>
              <a:t>实现</a:t>
            </a:r>
            <a:r>
              <a:rPr lang="en-US" altLang="zh-CN" b="0" dirty="0">
                <a:solidFill>
                  <a:schemeClr val="bg1"/>
                </a:solidFill>
              </a:rPr>
              <a:t>OA</a:t>
            </a:r>
            <a:r>
              <a:rPr lang="zh-CN" altLang="en-US" b="0" dirty="0">
                <a:solidFill>
                  <a:schemeClr val="bg1"/>
                </a:solidFill>
              </a:rPr>
              <a:t>电子文档安全级别</a:t>
            </a:r>
            <a:r>
              <a:rPr lang="zh-CN" altLang="en-US" b="0" dirty="0" smtClean="0">
                <a:solidFill>
                  <a:schemeClr val="bg1"/>
                </a:solidFill>
              </a:rPr>
              <a:t>及</a:t>
            </a:r>
            <a:r>
              <a:rPr lang="zh-CN" altLang="en-US" dirty="0" smtClean="0">
                <a:solidFill>
                  <a:srgbClr val="FF43AE"/>
                </a:solidFill>
              </a:rPr>
              <a:t>授权访问用户设置</a:t>
            </a:r>
            <a:r>
              <a:rPr lang="zh-CN" altLang="en-US" b="0" dirty="0" smtClean="0">
                <a:solidFill>
                  <a:schemeClr val="bg1"/>
                </a:solidFill>
              </a:rPr>
              <a:t>能力，</a:t>
            </a:r>
            <a:r>
              <a:rPr lang="en-US" altLang="zh-CN" b="0" dirty="0" smtClean="0">
                <a:solidFill>
                  <a:schemeClr val="bg1"/>
                </a:solidFill>
              </a:rPr>
              <a:t>OA</a:t>
            </a:r>
            <a:r>
              <a:rPr lang="zh-CN" altLang="en-US" b="0" dirty="0">
                <a:solidFill>
                  <a:schemeClr val="bg1"/>
                </a:solidFill>
              </a:rPr>
              <a:t>用户在访问高密级电子文档时需进行身份鉴权；同时支持管理员设置电子文档的访问有效期、访问次数限制及下载</a:t>
            </a:r>
            <a:r>
              <a:rPr lang="zh-CN" altLang="en-US" b="0" dirty="0" smtClean="0">
                <a:solidFill>
                  <a:schemeClr val="bg1"/>
                </a:solidFill>
              </a:rPr>
              <a:t>限制。</a:t>
            </a:r>
            <a:endParaRPr lang="en-US" altLang="zh-CN" b="0" dirty="0" smtClean="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611373" y="4768629"/>
            <a:ext cx="93610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96727" y="4150860"/>
            <a:ext cx="11729825" cy="1305436"/>
            <a:chOff x="799635" y="4264397"/>
            <a:chExt cx="11729825" cy="1305436"/>
          </a:xfrm>
        </p:grpSpPr>
        <p:sp>
          <p:nvSpPr>
            <p:cNvPr id="31" name="clerk-with-tie_73199"/>
            <p:cNvSpPr>
              <a:spLocks noChangeAspect="1"/>
            </p:cNvSpPr>
            <p:nvPr/>
          </p:nvSpPr>
          <p:spPr bwMode="auto">
            <a:xfrm>
              <a:off x="884759" y="4264397"/>
              <a:ext cx="706917" cy="792088"/>
            </a:xfrm>
            <a:custGeom>
              <a:avLst/>
              <a:gdLst>
                <a:gd name="T0" fmla="*/ 2003 w 2597"/>
                <a:gd name="T1" fmla="*/ 1085 h 2914"/>
                <a:gd name="T2" fmla="*/ 1796 w 2597"/>
                <a:gd name="T3" fmla="*/ 1305 h 2914"/>
                <a:gd name="T4" fmla="*/ 1608 w 2597"/>
                <a:gd name="T5" fmla="*/ 1588 h 2914"/>
                <a:gd name="T6" fmla="*/ 1490 w 2597"/>
                <a:gd name="T7" fmla="*/ 1660 h 2914"/>
                <a:gd name="T8" fmla="*/ 1298 w 2597"/>
                <a:gd name="T9" fmla="*/ 1696 h 2914"/>
                <a:gd name="T10" fmla="*/ 1107 w 2597"/>
                <a:gd name="T11" fmla="*/ 1660 h 2914"/>
                <a:gd name="T12" fmla="*/ 989 w 2597"/>
                <a:gd name="T13" fmla="*/ 1588 h 2914"/>
                <a:gd name="T14" fmla="*/ 801 w 2597"/>
                <a:gd name="T15" fmla="*/ 1305 h 2914"/>
                <a:gd name="T16" fmla="*/ 593 w 2597"/>
                <a:gd name="T17" fmla="*/ 1085 h 2914"/>
                <a:gd name="T18" fmla="*/ 611 w 2597"/>
                <a:gd name="T19" fmla="*/ 861 h 2914"/>
                <a:gd name="T20" fmla="*/ 665 w 2597"/>
                <a:gd name="T21" fmla="*/ 807 h 2914"/>
                <a:gd name="T22" fmla="*/ 668 w 2597"/>
                <a:gd name="T23" fmla="*/ 739 h 2914"/>
                <a:gd name="T24" fmla="*/ 646 w 2597"/>
                <a:gd name="T25" fmla="*/ 436 h 2914"/>
                <a:gd name="T26" fmla="*/ 900 w 2597"/>
                <a:gd name="T27" fmla="*/ 239 h 2914"/>
                <a:gd name="T28" fmla="*/ 1037 w 2597"/>
                <a:gd name="T29" fmla="*/ 90 h 2914"/>
                <a:gd name="T30" fmla="*/ 1338 w 2597"/>
                <a:gd name="T31" fmla="*/ 0 h 2914"/>
                <a:gd name="T32" fmla="*/ 1741 w 2597"/>
                <a:gd name="T33" fmla="*/ 141 h 2914"/>
                <a:gd name="T34" fmla="*/ 1922 w 2597"/>
                <a:gd name="T35" fmla="*/ 682 h 2914"/>
                <a:gd name="T36" fmla="*/ 1931 w 2597"/>
                <a:gd name="T37" fmla="*/ 807 h 2914"/>
                <a:gd name="T38" fmla="*/ 1985 w 2597"/>
                <a:gd name="T39" fmla="*/ 861 h 2914"/>
                <a:gd name="T40" fmla="*/ 2003 w 2597"/>
                <a:gd name="T41" fmla="*/ 1085 h 2914"/>
                <a:gd name="T42" fmla="*/ 2597 w 2597"/>
                <a:gd name="T43" fmla="*/ 2377 h 2914"/>
                <a:gd name="T44" fmla="*/ 2597 w 2597"/>
                <a:gd name="T45" fmla="*/ 2848 h 2914"/>
                <a:gd name="T46" fmla="*/ 2530 w 2597"/>
                <a:gd name="T47" fmla="*/ 2914 h 2914"/>
                <a:gd name="T48" fmla="*/ 66 w 2597"/>
                <a:gd name="T49" fmla="*/ 2914 h 2914"/>
                <a:gd name="T50" fmla="*/ 0 w 2597"/>
                <a:gd name="T51" fmla="*/ 2848 h 2914"/>
                <a:gd name="T52" fmla="*/ 0 w 2597"/>
                <a:gd name="T53" fmla="*/ 2377 h 2914"/>
                <a:gd name="T54" fmla="*/ 294 w 2597"/>
                <a:gd name="T55" fmla="*/ 1942 h 2914"/>
                <a:gd name="T56" fmla="*/ 877 w 2597"/>
                <a:gd name="T57" fmla="*/ 1709 h 2914"/>
                <a:gd name="T58" fmla="*/ 929 w 2597"/>
                <a:gd name="T59" fmla="*/ 1710 h 2914"/>
                <a:gd name="T60" fmla="*/ 965 w 2597"/>
                <a:gd name="T61" fmla="*/ 1748 h 2914"/>
                <a:gd name="T62" fmla="*/ 1111 w 2597"/>
                <a:gd name="T63" fmla="*/ 2153 h 2914"/>
                <a:gd name="T64" fmla="*/ 1140 w 2597"/>
                <a:gd name="T65" fmla="*/ 2070 h 2914"/>
                <a:gd name="T66" fmla="*/ 1094 w 2597"/>
                <a:gd name="T67" fmla="*/ 1957 h 2914"/>
                <a:gd name="T68" fmla="*/ 1101 w 2597"/>
                <a:gd name="T69" fmla="*/ 1895 h 2914"/>
                <a:gd name="T70" fmla="*/ 1156 w 2597"/>
                <a:gd name="T71" fmla="*/ 1865 h 2914"/>
                <a:gd name="T72" fmla="*/ 1441 w 2597"/>
                <a:gd name="T73" fmla="*/ 1865 h 2914"/>
                <a:gd name="T74" fmla="*/ 1496 w 2597"/>
                <a:gd name="T75" fmla="*/ 1895 h 2914"/>
                <a:gd name="T76" fmla="*/ 1502 w 2597"/>
                <a:gd name="T77" fmla="*/ 1957 h 2914"/>
                <a:gd name="T78" fmla="*/ 1456 w 2597"/>
                <a:gd name="T79" fmla="*/ 2070 h 2914"/>
                <a:gd name="T80" fmla="*/ 1485 w 2597"/>
                <a:gd name="T81" fmla="*/ 2153 h 2914"/>
                <a:gd name="T82" fmla="*/ 1632 w 2597"/>
                <a:gd name="T83" fmla="*/ 1748 h 2914"/>
                <a:gd name="T84" fmla="*/ 1667 w 2597"/>
                <a:gd name="T85" fmla="*/ 1710 h 2914"/>
                <a:gd name="T86" fmla="*/ 1719 w 2597"/>
                <a:gd name="T87" fmla="*/ 1709 h 2914"/>
                <a:gd name="T88" fmla="*/ 2302 w 2597"/>
                <a:gd name="T89" fmla="*/ 1942 h 2914"/>
                <a:gd name="T90" fmla="*/ 2597 w 2597"/>
                <a:gd name="T91" fmla="*/ 2377 h 2914"/>
                <a:gd name="T92" fmla="*/ 2242 w 2597"/>
                <a:gd name="T93" fmla="*/ 2428 h 2914"/>
                <a:gd name="T94" fmla="*/ 2175 w 2597"/>
                <a:gd name="T95" fmla="*/ 2362 h 2914"/>
                <a:gd name="T96" fmla="*/ 1727 w 2597"/>
                <a:gd name="T97" fmla="*/ 2362 h 2914"/>
                <a:gd name="T98" fmla="*/ 1661 w 2597"/>
                <a:gd name="T99" fmla="*/ 2428 h 2914"/>
                <a:gd name="T100" fmla="*/ 1661 w 2597"/>
                <a:gd name="T101" fmla="*/ 2636 h 2914"/>
                <a:gd name="T102" fmla="*/ 1727 w 2597"/>
                <a:gd name="T103" fmla="*/ 2703 h 2914"/>
                <a:gd name="T104" fmla="*/ 2175 w 2597"/>
                <a:gd name="T105" fmla="*/ 2703 h 2914"/>
                <a:gd name="T106" fmla="*/ 2242 w 2597"/>
                <a:gd name="T107" fmla="*/ 2636 h 2914"/>
                <a:gd name="T108" fmla="*/ 2242 w 2597"/>
                <a:gd name="T109" fmla="*/ 2428 h 2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97" h="2914">
                  <a:moveTo>
                    <a:pt x="2003" y="1085"/>
                  </a:moveTo>
                  <a:cubicBezTo>
                    <a:pt x="1958" y="1259"/>
                    <a:pt x="1852" y="1297"/>
                    <a:pt x="1796" y="1305"/>
                  </a:cubicBezTo>
                  <a:cubicBezTo>
                    <a:pt x="1761" y="1374"/>
                    <a:pt x="1684" y="1516"/>
                    <a:pt x="1608" y="1588"/>
                  </a:cubicBezTo>
                  <a:cubicBezTo>
                    <a:pt x="1577" y="1616"/>
                    <a:pt x="1538" y="1641"/>
                    <a:pt x="1490" y="1660"/>
                  </a:cubicBezTo>
                  <a:cubicBezTo>
                    <a:pt x="1429" y="1684"/>
                    <a:pt x="1364" y="1696"/>
                    <a:pt x="1298" y="1696"/>
                  </a:cubicBezTo>
                  <a:cubicBezTo>
                    <a:pt x="1232" y="1696"/>
                    <a:pt x="1168" y="1684"/>
                    <a:pt x="1107" y="1660"/>
                  </a:cubicBezTo>
                  <a:cubicBezTo>
                    <a:pt x="1059" y="1641"/>
                    <a:pt x="1019" y="1616"/>
                    <a:pt x="989" y="1588"/>
                  </a:cubicBezTo>
                  <a:cubicBezTo>
                    <a:pt x="912" y="1516"/>
                    <a:pt x="836" y="1374"/>
                    <a:pt x="801" y="1305"/>
                  </a:cubicBezTo>
                  <a:cubicBezTo>
                    <a:pt x="744" y="1297"/>
                    <a:pt x="638" y="1259"/>
                    <a:pt x="593" y="1085"/>
                  </a:cubicBezTo>
                  <a:cubicBezTo>
                    <a:pt x="569" y="993"/>
                    <a:pt x="575" y="917"/>
                    <a:pt x="611" y="861"/>
                  </a:cubicBezTo>
                  <a:cubicBezTo>
                    <a:pt x="628" y="836"/>
                    <a:pt x="647" y="819"/>
                    <a:pt x="665" y="807"/>
                  </a:cubicBezTo>
                  <a:cubicBezTo>
                    <a:pt x="665" y="789"/>
                    <a:pt x="666" y="765"/>
                    <a:pt x="668" y="739"/>
                  </a:cubicBezTo>
                  <a:cubicBezTo>
                    <a:pt x="636" y="693"/>
                    <a:pt x="591" y="595"/>
                    <a:pt x="646" y="436"/>
                  </a:cubicBezTo>
                  <a:cubicBezTo>
                    <a:pt x="705" y="267"/>
                    <a:pt x="837" y="241"/>
                    <a:pt x="900" y="239"/>
                  </a:cubicBezTo>
                  <a:cubicBezTo>
                    <a:pt x="922" y="199"/>
                    <a:pt x="963" y="142"/>
                    <a:pt x="1037" y="90"/>
                  </a:cubicBezTo>
                  <a:cubicBezTo>
                    <a:pt x="1119" y="32"/>
                    <a:pt x="1226" y="0"/>
                    <a:pt x="1338" y="0"/>
                  </a:cubicBezTo>
                  <a:cubicBezTo>
                    <a:pt x="1477" y="0"/>
                    <a:pt x="1616" y="49"/>
                    <a:pt x="1741" y="141"/>
                  </a:cubicBezTo>
                  <a:cubicBezTo>
                    <a:pt x="1944" y="290"/>
                    <a:pt x="1926" y="622"/>
                    <a:pt x="1922" y="682"/>
                  </a:cubicBezTo>
                  <a:cubicBezTo>
                    <a:pt x="1929" y="732"/>
                    <a:pt x="1931" y="776"/>
                    <a:pt x="1931" y="807"/>
                  </a:cubicBezTo>
                  <a:cubicBezTo>
                    <a:pt x="1949" y="819"/>
                    <a:pt x="1969" y="836"/>
                    <a:pt x="1985" y="861"/>
                  </a:cubicBezTo>
                  <a:cubicBezTo>
                    <a:pt x="2021" y="917"/>
                    <a:pt x="2028" y="993"/>
                    <a:pt x="2003" y="1085"/>
                  </a:cubicBezTo>
                  <a:close/>
                  <a:moveTo>
                    <a:pt x="2597" y="2377"/>
                  </a:moveTo>
                  <a:lnTo>
                    <a:pt x="2597" y="2848"/>
                  </a:lnTo>
                  <a:cubicBezTo>
                    <a:pt x="2597" y="2885"/>
                    <a:pt x="2567" y="2914"/>
                    <a:pt x="2530" y="2914"/>
                  </a:cubicBezTo>
                  <a:lnTo>
                    <a:pt x="66" y="2914"/>
                  </a:lnTo>
                  <a:cubicBezTo>
                    <a:pt x="30" y="2914"/>
                    <a:pt x="0" y="2885"/>
                    <a:pt x="0" y="2848"/>
                  </a:cubicBezTo>
                  <a:lnTo>
                    <a:pt x="0" y="2377"/>
                  </a:lnTo>
                  <a:cubicBezTo>
                    <a:pt x="0" y="2184"/>
                    <a:pt x="115" y="2014"/>
                    <a:pt x="294" y="1942"/>
                  </a:cubicBezTo>
                  <a:lnTo>
                    <a:pt x="877" y="1709"/>
                  </a:lnTo>
                  <a:cubicBezTo>
                    <a:pt x="894" y="1702"/>
                    <a:pt x="913" y="1703"/>
                    <a:pt x="929" y="1710"/>
                  </a:cubicBezTo>
                  <a:cubicBezTo>
                    <a:pt x="946" y="1717"/>
                    <a:pt x="959" y="1731"/>
                    <a:pt x="965" y="1748"/>
                  </a:cubicBezTo>
                  <a:lnTo>
                    <a:pt x="1111" y="2153"/>
                  </a:lnTo>
                  <a:lnTo>
                    <a:pt x="1140" y="2070"/>
                  </a:lnTo>
                  <a:lnTo>
                    <a:pt x="1094" y="1957"/>
                  </a:lnTo>
                  <a:cubicBezTo>
                    <a:pt x="1086" y="1936"/>
                    <a:pt x="1088" y="1913"/>
                    <a:pt x="1101" y="1895"/>
                  </a:cubicBezTo>
                  <a:cubicBezTo>
                    <a:pt x="1113" y="1876"/>
                    <a:pt x="1134" y="1865"/>
                    <a:pt x="1156" y="1865"/>
                  </a:cubicBezTo>
                  <a:lnTo>
                    <a:pt x="1441" y="1865"/>
                  </a:lnTo>
                  <a:cubicBezTo>
                    <a:pt x="1463" y="1865"/>
                    <a:pt x="1484" y="1876"/>
                    <a:pt x="1496" y="1895"/>
                  </a:cubicBezTo>
                  <a:cubicBezTo>
                    <a:pt x="1508" y="1913"/>
                    <a:pt x="1511" y="1936"/>
                    <a:pt x="1502" y="1957"/>
                  </a:cubicBezTo>
                  <a:lnTo>
                    <a:pt x="1456" y="2070"/>
                  </a:lnTo>
                  <a:lnTo>
                    <a:pt x="1485" y="2153"/>
                  </a:lnTo>
                  <a:lnTo>
                    <a:pt x="1632" y="1748"/>
                  </a:lnTo>
                  <a:cubicBezTo>
                    <a:pt x="1638" y="1731"/>
                    <a:pt x="1651" y="1717"/>
                    <a:pt x="1667" y="1710"/>
                  </a:cubicBezTo>
                  <a:cubicBezTo>
                    <a:pt x="1684" y="1703"/>
                    <a:pt x="1702" y="1702"/>
                    <a:pt x="1719" y="1709"/>
                  </a:cubicBezTo>
                  <a:lnTo>
                    <a:pt x="2302" y="1942"/>
                  </a:lnTo>
                  <a:cubicBezTo>
                    <a:pt x="2481" y="2014"/>
                    <a:pt x="2597" y="2184"/>
                    <a:pt x="2597" y="2377"/>
                  </a:cubicBezTo>
                  <a:close/>
                  <a:moveTo>
                    <a:pt x="2242" y="2428"/>
                  </a:moveTo>
                  <a:cubicBezTo>
                    <a:pt x="2242" y="2392"/>
                    <a:pt x="2212" y="2362"/>
                    <a:pt x="2175" y="2362"/>
                  </a:cubicBezTo>
                  <a:lnTo>
                    <a:pt x="1727" y="2362"/>
                  </a:lnTo>
                  <a:cubicBezTo>
                    <a:pt x="1691" y="2362"/>
                    <a:pt x="1661" y="2392"/>
                    <a:pt x="1661" y="2428"/>
                  </a:cubicBezTo>
                  <a:lnTo>
                    <a:pt x="1661" y="2636"/>
                  </a:lnTo>
                  <a:cubicBezTo>
                    <a:pt x="1661" y="2673"/>
                    <a:pt x="1691" y="2703"/>
                    <a:pt x="1727" y="2703"/>
                  </a:cubicBezTo>
                  <a:lnTo>
                    <a:pt x="2175" y="2703"/>
                  </a:lnTo>
                  <a:cubicBezTo>
                    <a:pt x="2212" y="2703"/>
                    <a:pt x="2242" y="2673"/>
                    <a:pt x="2242" y="2636"/>
                  </a:cubicBezTo>
                  <a:lnTo>
                    <a:pt x="2242" y="2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文本框 9"/>
            <p:cNvSpPr txBox="1"/>
            <p:nvPr/>
          </p:nvSpPr>
          <p:spPr>
            <a:xfrm>
              <a:off x="799635" y="520050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管理员</a:t>
              </a:r>
              <a:endPara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1883129" y="52005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33CC"/>
                  </a:solidFill>
                  <a:latin typeface="+mj-ea"/>
                  <a:ea typeface="+mj-ea"/>
                </a:rPr>
                <a:t>用户</a:t>
              </a:r>
              <a:endParaRPr lang="zh-CN" altLang="en-US" b="1" dirty="0">
                <a:solidFill>
                  <a:srgbClr val="FF33CC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papers_199216"/>
          <p:cNvSpPr>
            <a:spLocks noChangeAspect="1"/>
          </p:cNvSpPr>
          <p:nvPr/>
        </p:nvSpPr>
        <p:spPr bwMode="auto">
          <a:xfrm>
            <a:off x="5979688" y="4150860"/>
            <a:ext cx="907702" cy="1052521"/>
          </a:xfrm>
          <a:custGeom>
            <a:avLst/>
            <a:gdLst>
              <a:gd name="connsiteX0" fmla="*/ 18601 w 523242"/>
              <a:gd name="connsiteY0" fmla="*/ 45413 h 606722"/>
              <a:gd name="connsiteX1" fmla="*/ 18601 w 523242"/>
              <a:gd name="connsiteY1" fmla="*/ 588148 h 606722"/>
              <a:gd name="connsiteX2" fmla="*/ 390537 w 523242"/>
              <a:gd name="connsiteY2" fmla="*/ 588148 h 606722"/>
              <a:gd name="connsiteX3" fmla="*/ 390537 w 523242"/>
              <a:gd name="connsiteY3" fmla="*/ 45413 h 606722"/>
              <a:gd name="connsiteX4" fmla="*/ 94786 w 523242"/>
              <a:gd name="connsiteY4" fmla="*/ 45413 h 606722"/>
              <a:gd name="connsiteX5" fmla="*/ 94786 w 523242"/>
              <a:gd name="connsiteY5" fmla="*/ 151969 h 606722"/>
              <a:gd name="connsiteX6" fmla="*/ 104576 w 523242"/>
              <a:gd name="connsiteY6" fmla="*/ 161745 h 606722"/>
              <a:gd name="connsiteX7" fmla="*/ 114277 w 523242"/>
              <a:gd name="connsiteY7" fmla="*/ 151969 h 606722"/>
              <a:gd name="connsiteX8" fmla="*/ 114277 w 523242"/>
              <a:gd name="connsiteY8" fmla="*/ 75896 h 606722"/>
              <a:gd name="connsiteX9" fmla="*/ 132879 w 523242"/>
              <a:gd name="connsiteY9" fmla="*/ 75896 h 606722"/>
              <a:gd name="connsiteX10" fmla="*/ 132879 w 523242"/>
              <a:gd name="connsiteY10" fmla="*/ 151969 h 606722"/>
              <a:gd name="connsiteX11" fmla="*/ 104576 w 523242"/>
              <a:gd name="connsiteY11" fmla="*/ 180319 h 606722"/>
              <a:gd name="connsiteX12" fmla="*/ 76185 w 523242"/>
              <a:gd name="connsiteY12" fmla="*/ 151969 h 606722"/>
              <a:gd name="connsiteX13" fmla="*/ 76185 w 523242"/>
              <a:gd name="connsiteY13" fmla="*/ 45413 h 606722"/>
              <a:gd name="connsiteX14" fmla="*/ 494875 w 523242"/>
              <a:gd name="connsiteY14" fmla="*/ 26815 h 606722"/>
              <a:gd name="connsiteX15" fmla="*/ 523242 w 523242"/>
              <a:gd name="connsiteY15" fmla="*/ 26815 h 606722"/>
              <a:gd name="connsiteX16" fmla="*/ 523242 w 523242"/>
              <a:gd name="connsiteY16" fmla="*/ 606722 h 606722"/>
              <a:gd name="connsiteX17" fmla="*/ 494875 w 523242"/>
              <a:gd name="connsiteY17" fmla="*/ 606722 h 606722"/>
              <a:gd name="connsiteX18" fmla="*/ 494875 w 523242"/>
              <a:gd name="connsiteY18" fmla="*/ 588147 h 606722"/>
              <a:gd name="connsiteX19" fmla="*/ 504657 w 523242"/>
              <a:gd name="connsiteY19" fmla="*/ 588147 h 606722"/>
              <a:gd name="connsiteX20" fmla="*/ 504657 w 523242"/>
              <a:gd name="connsiteY20" fmla="*/ 45390 h 606722"/>
              <a:gd name="connsiteX21" fmla="*/ 494875 w 523242"/>
              <a:gd name="connsiteY21" fmla="*/ 45390 h 606722"/>
              <a:gd name="connsiteX22" fmla="*/ 456769 w 523242"/>
              <a:gd name="connsiteY22" fmla="*/ 26815 h 606722"/>
              <a:gd name="connsiteX23" fmla="*/ 485066 w 523242"/>
              <a:gd name="connsiteY23" fmla="*/ 26815 h 606722"/>
              <a:gd name="connsiteX24" fmla="*/ 485066 w 523242"/>
              <a:gd name="connsiteY24" fmla="*/ 606722 h 606722"/>
              <a:gd name="connsiteX25" fmla="*/ 456769 w 523242"/>
              <a:gd name="connsiteY25" fmla="*/ 606722 h 606722"/>
              <a:gd name="connsiteX26" fmla="*/ 456769 w 523242"/>
              <a:gd name="connsiteY26" fmla="*/ 588147 h 606722"/>
              <a:gd name="connsiteX27" fmla="*/ 466468 w 523242"/>
              <a:gd name="connsiteY27" fmla="*/ 588147 h 606722"/>
              <a:gd name="connsiteX28" fmla="*/ 466468 w 523242"/>
              <a:gd name="connsiteY28" fmla="*/ 45390 h 606722"/>
              <a:gd name="connsiteX29" fmla="*/ 456769 w 523242"/>
              <a:gd name="connsiteY29" fmla="*/ 45390 h 606722"/>
              <a:gd name="connsiteX30" fmla="*/ 418946 w 523242"/>
              <a:gd name="connsiteY30" fmla="*/ 26815 h 606722"/>
              <a:gd name="connsiteX31" fmla="*/ 447313 w 523242"/>
              <a:gd name="connsiteY31" fmla="*/ 26815 h 606722"/>
              <a:gd name="connsiteX32" fmla="*/ 447313 w 523242"/>
              <a:gd name="connsiteY32" fmla="*/ 606722 h 606722"/>
              <a:gd name="connsiteX33" fmla="*/ 418946 w 523242"/>
              <a:gd name="connsiteY33" fmla="*/ 606722 h 606722"/>
              <a:gd name="connsiteX34" fmla="*/ 418946 w 523242"/>
              <a:gd name="connsiteY34" fmla="*/ 588147 h 606722"/>
              <a:gd name="connsiteX35" fmla="*/ 428639 w 523242"/>
              <a:gd name="connsiteY35" fmla="*/ 588147 h 606722"/>
              <a:gd name="connsiteX36" fmla="*/ 428639 w 523242"/>
              <a:gd name="connsiteY36" fmla="*/ 45390 h 606722"/>
              <a:gd name="connsiteX37" fmla="*/ 418946 w 523242"/>
              <a:gd name="connsiteY37" fmla="*/ 45390 h 606722"/>
              <a:gd name="connsiteX38" fmla="*/ 104576 w 523242"/>
              <a:gd name="connsiteY38" fmla="*/ 18574 h 606722"/>
              <a:gd name="connsiteX39" fmla="*/ 94875 w 523242"/>
              <a:gd name="connsiteY39" fmla="*/ 26839 h 606722"/>
              <a:gd name="connsiteX40" fmla="*/ 114188 w 523242"/>
              <a:gd name="connsiteY40" fmla="*/ 26839 h 606722"/>
              <a:gd name="connsiteX41" fmla="*/ 104576 w 523242"/>
              <a:gd name="connsiteY41" fmla="*/ 18574 h 606722"/>
              <a:gd name="connsiteX42" fmla="*/ 104576 w 523242"/>
              <a:gd name="connsiteY42" fmla="*/ 0 h 606722"/>
              <a:gd name="connsiteX43" fmla="*/ 132879 w 523242"/>
              <a:gd name="connsiteY43" fmla="*/ 26839 h 606722"/>
              <a:gd name="connsiteX44" fmla="*/ 409138 w 523242"/>
              <a:gd name="connsiteY44" fmla="*/ 26839 h 606722"/>
              <a:gd name="connsiteX45" fmla="*/ 409138 w 523242"/>
              <a:gd name="connsiteY45" fmla="*/ 606722 h 606722"/>
              <a:gd name="connsiteX46" fmla="*/ 0 w 523242"/>
              <a:gd name="connsiteY46" fmla="*/ 606722 h 606722"/>
              <a:gd name="connsiteX47" fmla="*/ 0 w 523242"/>
              <a:gd name="connsiteY47" fmla="*/ 26839 h 606722"/>
              <a:gd name="connsiteX48" fmla="*/ 76185 w 523242"/>
              <a:gd name="connsiteY48" fmla="*/ 26839 h 606722"/>
              <a:gd name="connsiteX49" fmla="*/ 104576 w 523242"/>
              <a:gd name="connsiteY4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3242" h="606722">
                <a:moveTo>
                  <a:pt x="18601" y="45413"/>
                </a:moveTo>
                <a:lnTo>
                  <a:pt x="18601" y="588148"/>
                </a:lnTo>
                <a:lnTo>
                  <a:pt x="390537" y="588148"/>
                </a:lnTo>
                <a:lnTo>
                  <a:pt x="390537" y="45413"/>
                </a:lnTo>
                <a:lnTo>
                  <a:pt x="94786" y="45413"/>
                </a:lnTo>
                <a:lnTo>
                  <a:pt x="94786" y="151969"/>
                </a:lnTo>
                <a:cubicBezTo>
                  <a:pt x="94786" y="157390"/>
                  <a:pt x="99147" y="161745"/>
                  <a:pt x="104576" y="161745"/>
                </a:cubicBezTo>
                <a:cubicBezTo>
                  <a:pt x="109916" y="161745"/>
                  <a:pt x="114277" y="157390"/>
                  <a:pt x="114277" y="151969"/>
                </a:cubicBezTo>
                <a:lnTo>
                  <a:pt x="114277" y="75896"/>
                </a:lnTo>
                <a:lnTo>
                  <a:pt x="132879" y="75896"/>
                </a:lnTo>
                <a:lnTo>
                  <a:pt x="132879" y="151969"/>
                </a:lnTo>
                <a:cubicBezTo>
                  <a:pt x="132879" y="167611"/>
                  <a:pt x="120151" y="180319"/>
                  <a:pt x="104576" y="180319"/>
                </a:cubicBezTo>
                <a:cubicBezTo>
                  <a:pt x="88912" y="180319"/>
                  <a:pt x="76185" y="167611"/>
                  <a:pt x="76185" y="151969"/>
                </a:cubicBezTo>
                <a:lnTo>
                  <a:pt x="76185" y="45413"/>
                </a:lnTo>
                <a:close/>
                <a:moveTo>
                  <a:pt x="494875" y="26815"/>
                </a:moveTo>
                <a:lnTo>
                  <a:pt x="523242" y="26815"/>
                </a:lnTo>
                <a:lnTo>
                  <a:pt x="523242" y="606722"/>
                </a:lnTo>
                <a:lnTo>
                  <a:pt x="494875" y="606722"/>
                </a:lnTo>
                <a:lnTo>
                  <a:pt x="494875" y="588147"/>
                </a:lnTo>
                <a:lnTo>
                  <a:pt x="504657" y="588147"/>
                </a:lnTo>
                <a:lnTo>
                  <a:pt x="504657" y="45390"/>
                </a:lnTo>
                <a:lnTo>
                  <a:pt x="494875" y="45390"/>
                </a:lnTo>
                <a:close/>
                <a:moveTo>
                  <a:pt x="456769" y="26815"/>
                </a:moveTo>
                <a:lnTo>
                  <a:pt x="485066" y="26815"/>
                </a:lnTo>
                <a:lnTo>
                  <a:pt x="485066" y="606722"/>
                </a:lnTo>
                <a:lnTo>
                  <a:pt x="456769" y="606722"/>
                </a:lnTo>
                <a:lnTo>
                  <a:pt x="456769" y="588147"/>
                </a:lnTo>
                <a:lnTo>
                  <a:pt x="466468" y="588147"/>
                </a:lnTo>
                <a:lnTo>
                  <a:pt x="466468" y="45390"/>
                </a:lnTo>
                <a:lnTo>
                  <a:pt x="456769" y="45390"/>
                </a:lnTo>
                <a:close/>
                <a:moveTo>
                  <a:pt x="418946" y="26815"/>
                </a:moveTo>
                <a:lnTo>
                  <a:pt x="447313" y="26815"/>
                </a:lnTo>
                <a:lnTo>
                  <a:pt x="447313" y="606722"/>
                </a:lnTo>
                <a:lnTo>
                  <a:pt x="418946" y="606722"/>
                </a:lnTo>
                <a:lnTo>
                  <a:pt x="418946" y="588147"/>
                </a:lnTo>
                <a:lnTo>
                  <a:pt x="428639" y="588147"/>
                </a:lnTo>
                <a:lnTo>
                  <a:pt x="428639" y="45390"/>
                </a:lnTo>
                <a:lnTo>
                  <a:pt x="418946" y="45390"/>
                </a:lnTo>
                <a:close/>
                <a:moveTo>
                  <a:pt x="104576" y="18574"/>
                </a:moveTo>
                <a:cubicBezTo>
                  <a:pt x="99681" y="18574"/>
                  <a:pt x="95587" y="22218"/>
                  <a:pt x="94875" y="26839"/>
                </a:cubicBezTo>
                <a:lnTo>
                  <a:pt x="114188" y="26839"/>
                </a:lnTo>
                <a:cubicBezTo>
                  <a:pt x="113476" y="22218"/>
                  <a:pt x="109382" y="18574"/>
                  <a:pt x="104576" y="18574"/>
                </a:cubicBezTo>
                <a:close/>
                <a:moveTo>
                  <a:pt x="104576" y="0"/>
                </a:moveTo>
                <a:cubicBezTo>
                  <a:pt x="119706" y="0"/>
                  <a:pt x="132078" y="11909"/>
                  <a:pt x="132879" y="26839"/>
                </a:cubicBezTo>
                <a:lnTo>
                  <a:pt x="409138" y="26839"/>
                </a:lnTo>
                <a:lnTo>
                  <a:pt x="409138" y="606722"/>
                </a:lnTo>
                <a:lnTo>
                  <a:pt x="0" y="606722"/>
                </a:lnTo>
                <a:lnTo>
                  <a:pt x="0" y="26839"/>
                </a:lnTo>
                <a:lnTo>
                  <a:pt x="76185" y="26839"/>
                </a:lnTo>
                <a:cubicBezTo>
                  <a:pt x="76986" y="11909"/>
                  <a:pt x="89357" y="0"/>
                  <a:pt x="1045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725008" y="3215425"/>
            <a:ext cx="1935886" cy="3421520"/>
          </a:xfrm>
          <a:prstGeom prst="rect">
            <a:avLst/>
          </a:prstGeom>
        </p:spPr>
      </p:pic>
      <p:sp>
        <p:nvSpPr>
          <p:cNvPr id="40" name="右箭头 39"/>
          <p:cNvSpPr/>
          <p:nvPr/>
        </p:nvSpPr>
        <p:spPr>
          <a:xfrm>
            <a:off x="4793593" y="4840637"/>
            <a:ext cx="93610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89024" y="4233177"/>
            <a:ext cx="77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访问权限设置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735837" y="4259290"/>
            <a:ext cx="1048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SIM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盾签名确认设置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714485" y="5447146"/>
            <a:ext cx="14178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访问权限</a:t>
            </a:r>
            <a:endParaRPr lang="en-US" altLang="zh-CN" sz="1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访问有效期</a:t>
            </a:r>
            <a:endParaRPr lang="en-US" altLang="zh-CN" sz="1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访问次数</a:t>
            </a:r>
            <a:endParaRPr lang="en-US" altLang="zh-CN" sz="1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下载次数</a:t>
            </a:r>
            <a:endParaRPr lang="en-US" altLang="zh-CN" sz="1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…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couple-users-silhouette_33906"/>
          <p:cNvSpPr>
            <a:spLocks noChangeAspect="1"/>
          </p:cNvSpPr>
          <p:nvPr/>
        </p:nvSpPr>
        <p:spPr bwMode="auto">
          <a:xfrm>
            <a:off x="11400370" y="4317455"/>
            <a:ext cx="926182" cy="719330"/>
          </a:xfrm>
          <a:custGeom>
            <a:avLst/>
            <a:gdLst>
              <a:gd name="T0" fmla="*/ 654 w 1183"/>
              <a:gd name="T1" fmla="*/ 196 h 920"/>
              <a:gd name="T2" fmla="*/ 849 w 1183"/>
              <a:gd name="T3" fmla="*/ 0 h 920"/>
              <a:gd name="T4" fmla="*/ 1045 w 1183"/>
              <a:gd name="T5" fmla="*/ 196 h 920"/>
              <a:gd name="T6" fmla="*/ 849 w 1183"/>
              <a:gd name="T7" fmla="*/ 391 h 920"/>
              <a:gd name="T8" fmla="*/ 654 w 1183"/>
              <a:gd name="T9" fmla="*/ 196 h 920"/>
              <a:gd name="T10" fmla="*/ 932 w 1183"/>
              <a:gd name="T11" fmla="*/ 405 h 920"/>
              <a:gd name="T12" fmla="*/ 767 w 1183"/>
              <a:gd name="T13" fmla="*/ 405 h 920"/>
              <a:gd name="T14" fmla="*/ 516 w 1183"/>
              <a:gd name="T15" fmla="*/ 655 h 920"/>
              <a:gd name="T16" fmla="*/ 516 w 1183"/>
              <a:gd name="T17" fmla="*/ 858 h 920"/>
              <a:gd name="T18" fmla="*/ 517 w 1183"/>
              <a:gd name="T19" fmla="*/ 861 h 920"/>
              <a:gd name="T20" fmla="*/ 531 w 1183"/>
              <a:gd name="T21" fmla="*/ 866 h 920"/>
              <a:gd name="T22" fmla="*/ 871 w 1183"/>
              <a:gd name="T23" fmla="*/ 920 h 920"/>
              <a:gd name="T24" fmla="*/ 1168 w 1183"/>
              <a:gd name="T25" fmla="*/ 865 h 920"/>
              <a:gd name="T26" fmla="*/ 1181 w 1183"/>
              <a:gd name="T27" fmla="*/ 858 h 920"/>
              <a:gd name="T28" fmla="*/ 1183 w 1183"/>
              <a:gd name="T29" fmla="*/ 858 h 920"/>
              <a:gd name="T30" fmla="*/ 1183 w 1183"/>
              <a:gd name="T31" fmla="*/ 655 h 920"/>
              <a:gd name="T32" fmla="*/ 932 w 1183"/>
              <a:gd name="T33" fmla="*/ 405 h 920"/>
              <a:gd name="T34" fmla="*/ 333 w 1183"/>
              <a:gd name="T35" fmla="*/ 391 h 920"/>
              <a:gd name="T36" fmla="*/ 529 w 1183"/>
              <a:gd name="T37" fmla="*/ 196 h 920"/>
              <a:gd name="T38" fmla="*/ 333 w 1183"/>
              <a:gd name="T39" fmla="*/ 0 h 920"/>
              <a:gd name="T40" fmla="*/ 138 w 1183"/>
              <a:gd name="T41" fmla="*/ 196 h 920"/>
              <a:gd name="T42" fmla="*/ 333 w 1183"/>
              <a:gd name="T43" fmla="*/ 391 h 920"/>
              <a:gd name="T44" fmla="*/ 471 w 1183"/>
              <a:gd name="T45" fmla="*/ 858 h 920"/>
              <a:gd name="T46" fmla="*/ 471 w 1183"/>
              <a:gd name="T47" fmla="*/ 655 h 920"/>
              <a:gd name="T48" fmla="*/ 556 w 1183"/>
              <a:gd name="T49" fmla="*/ 448 h 920"/>
              <a:gd name="T50" fmla="*/ 416 w 1183"/>
              <a:gd name="T51" fmla="*/ 405 h 920"/>
              <a:gd name="T52" fmla="*/ 250 w 1183"/>
              <a:gd name="T53" fmla="*/ 405 h 920"/>
              <a:gd name="T54" fmla="*/ 0 w 1183"/>
              <a:gd name="T55" fmla="*/ 655 h 920"/>
              <a:gd name="T56" fmla="*/ 0 w 1183"/>
              <a:gd name="T57" fmla="*/ 858 h 920"/>
              <a:gd name="T58" fmla="*/ 1 w 1183"/>
              <a:gd name="T59" fmla="*/ 861 h 920"/>
              <a:gd name="T60" fmla="*/ 15 w 1183"/>
              <a:gd name="T61" fmla="*/ 866 h 920"/>
              <a:gd name="T62" fmla="*/ 355 w 1183"/>
              <a:gd name="T63" fmla="*/ 920 h 920"/>
              <a:gd name="T64" fmla="*/ 509 w 1183"/>
              <a:gd name="T65" fmla="*/ 907 h 920"/>
              <a:gd name="T66" fmla="*/ 477 w 1183"/>
              <a:gd name="T67" fmla="*/ 897 h 920"/>
              <a:gd name="T68" fmla="*/ 471 w 1183"/>
              <a:gd name="T69" fmla="*/ 858 h 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83" h="920">
                <a:moveTo>
                  <a:pt x="654" y="196"/>
                </a:moveTo>
                <a:cubicBezTo>
                  <a:pt x="654" y="88"/>
                  <a:pt x="741" y="0"/>
                  <a:pt x="849" y="0"/>
                </a:cubicBezTo>
                <a:cubicBezTo>
                  <a:pt x="957" y="0"/>
                  <a:pt x="1045" y="88"/>
                  <a:pt x="1045" y="196"/>
                </a:cubicBezTo>
                <a:cubicBezTo>
                  <a:pt x="1045" y="304"/>
                  <a:pt x="957" y="391"/>
                  <a:pt x="849" y="391"/>
                </a:cubicBezTo>
                <a:cubicBezTo>
                  <a:pt x="741" y="391"/>
                  <a:pt x="654" y="304"/>
                  <a:pt x="654" y="196"/>
                </a:cubicBezTo>
                <a:close/>
                <a:moveTo>
                  <a:pt x="932" y="405"/>
                </a:moveTo>
                <a:lnTo>
                  <a:pt x="767" y="405"/>
                </a:lnTo>
                <a:cubicBezTo>
                  <a:pt x="628" y="405"/>
                  <a:pt x="516" y="517"/>
                  <a:pt x="516" y="655"/>
                </a:cubicBezTo>
                <a:lnTo>
                  <a:pt x="516" y="858"/>
                </a:lnTo>
                <a:lnTo>
                  <a:pt x="517" y="861"/>
                </a:lnTo>
                <a:lnTo>
                  <a:pt x="531" y="866"/>
                </a:lnTo>
                <a:cubicBezTo>
                  <a:pt x="662" y="907"/>
                  <a:pt x="777" y="920"/>
                  <a:pt x="871" y="920"/>
                </a:cubicBezTo>
                <a:cubicBezTo>
                  <a:pt x="1055" y="920"/>
                  <a:pt x="1162" y="868"/>
                  <a:pt x="1168" y="865"/>
                </a:cubicBezTo>
                <a:lnTo>
                  <a:pt x="1181" y="858"/>
                </a:lnTo>
                <a:lnTo>
                  <a:pt x="1183" y="858"/>
                </a:lnTo>
                <a:lnTo>
                  <a:pt x="1183" y="655"/>
                </a:lnTo>
                <a:cubicBezTo>
                  <a:pt x="1183" y="517"/>
                  <a:pt x="1070" y="405"/>
                  <a:pt x="932" y="405"/>
                </a:cubicBezTo>
                <a:close/>
                <a:moveTo>
                  <a:pt x="333" y="391"/>
                </a:moveTo>
                <a:cubicBezTo>
                  <a:pt x="441" y="391"/>
                  <a:pt x="529" y="304"/>
                  <a:pt x="529" y="196"/>
                </a:cubicBezTo>
                <a:cubicBezTo>
                  <a:pt x="529" y="88"/>
                  <a:pt x="441" y="0"/>
                  <a:pt x="333" y="0"/>
                </a:cubicBezTo>
                <a:cubicBezTo>
                  <a:pt x="225" y="0"/>
                  <a:pt x="138" y="88"/>
                  <a:pt x="138" y="196"/>
                </a:cubicBezTo>
                <a:cubicBezTo>
                  <a:pt x="138" y="304"/>
                  <a:pt x="225" y="391"/>
                  <a:pt x="333" y="391"/>
                </a:cubicBezTo>
                <a:close/>
                <a:moveTo>
                  <a:pt x="471" y="858"/>
                </a:moveTo>
                <a:lnTo>
                  <a:pt x="471" y="655"/>
                </a:lnTo>
                <a:cubicBezTo>
                  <a:pt x="471" y="574"/>
                  <a:pt x="504" y="501"/>
                  <a:pt x="556" y="448"/>
                </a:cubicBezTo>
                <a:cubicBezTo>
                  <a:pt x="516" y="421"/>
                  <a:pt x="468" y="405"/>
                  <a:pt x="416" y="405"/>
                </a:cubicBezTo>
                <a:lnTo>
                  <a:pt x="250" y="405"/>
                </a:lnTo>
                <a:cubicBezTo>
                  <a:pt x="112" y="405"/>
                  <a:pt x="0" y="517"/>
                  <a:pt x="0" y="655"/>
                </a:cubicBezTo>
                <a:lnTo>
                  <a:pt x="0" y="858"/>
                </a:lnTo>
                <a:lnTo>
                  <a:pt x="1" y="861"/>
                </a:lnTo>
                <a:lnTo>
                  <a:pt x="15" y="866"/>
                </a:lnTo>
                <a:cubicBezTo>
                  <a:pt x="146" y="907"/>
                  <a:pt x="261" y="920"/>
                  <a:pt x="355" y="920"/>
                </a:cubicBezTo>
                <a:cubicBezTo>
                  <a:pt x="415" y="920"/>
                  <a:pt x="466" y="915"/>
                  <a:pt x="509" y="907"/>
                </a:cubicBezTo>
                <a:lnTo>
                  <a:pt x="477" y="897"/>
                </a:lnTo>
                <a:lnTo>
                  <a:pt x="471" y="858"/>
                </a:lnTo>
                <a:close/>
              </a:path>
            </a:pathLst>
          </a:custGeom>
          <a:solidFill>
            <a:srgbClr val="FF43AE"/>
          </a:solidFill>
          <a:ln>
            <a:noFill/>
          </a:ln>
        </p:spPr>
      </p:sp>
      <p:sp>
        <p:nvSpPr>
          <p:cNvPr id="45" name="右箭头 44"/>
          <p:cNvSpPr/>
          <p:nvPr/>
        </p:nvSpPr>
        <p:spPr>
          <a:xfrm rot="10800000">
            <a:off x="10396349" y="4810064"/>
            <a:ext cx="936104" cy="144016"/>
          </a:xfrm>
          <a:prstGeom prst="rightArrow">
            <a:avLst/>
          </a:prstGeom>
          <a:solidFill>
            <a:srgbClr val="FF43AE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0471292" y="4285294"/>
            <a:ext cx="861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访问</a:t>
            </a:r>
            <a:r>
              <a:rPr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操作文件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70330" y="3215424"/>
            <a:ext cx="1958102" cy="3425237"/>
          </a:xfrm>
          <a:prstGeom prst="rect">
            <a:avLst/>
          </a:prstGeom>
        </p:spPr>
      </p:pic>
      <p:sp>
        <p:nvSpPr>
          <p:cNvPr id="47" name="右箭头 46"/>
          <p:cNvSpPr/>
          <p:nvPr/>
        </p:nvSpPr>
        <p:spPr>
          <a:xfrm rot="10800000">
            <a:off x="7252796" y="4840637"/>
            <a:ext cx="936104" cy="144016"/>
          </a:xfrm>
          <a:prstGeom prst="rightArrow">
            <a:avLst/>
          </a:prstGeom>
          <a:solidFill>
            <a:srgbClr val="FF43AE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029520" y="4285294"/>
            <a:ext cx="124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SIM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盾签名确认操作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9913" y="267359"/>
            <a:ext cx="639568" cy="873225"/>
            <a:chOff x="3190900" y="665497"/>
            <a:chExt cx="4477516" cy="6113315"/>
          </a:xfrm>
        </p:grpSpPr>
        <p:sp>
          <p:nvSpPr>
            <p:cNvPr id="26" name="MH_Other_2"/>
            <p:cNvSpPr/>
            <p:nvPr>
              <p:custDataLst>
                <p:tags r:id="rId3"/>
              </p:custDataLst>
            </p:nvPr>
          </p:nvSpPr>
          <p:spPr>
            <a:xfrm>
              <a:off x="3190900" y="1436234"/>
              <a:ext cx="3040642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20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4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53" y="0"/>
            <a:ext cx="12858044" cy="7232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3888" y="3540687"/>
            <a:ext cx="4076757" cy="126079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7595" dirty="0" smtClean="0">
                <a:gradFill flip="none" rotWithShape="1">
                  <a:gsLst>
                    <a:gs pos="0">
                      <a:srgbClr val="F8FDF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n-ea"/>
                <a:sym typeface="+mn-lt"/>
              </a:rPr>
              <a:t>谢谢观看</a:t>
            </a:r>
            <a:endParaRPr lang="zh-CN" altLang="en-US" sz="7595" dirty="0">
              <a:gradFill flip="none" rotWithShape="1">
                <a:gsLst>
                  <a:gs pos="0">
                    <a:srgbClr val="F8FDF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70817" y="4846716"/>
            <a:ext cx="3752665" cy="0"/>
          </a:xfrm>
          <a:prstGeom prst="line">
            <a:avLst/>
          </a:prstGeom>
          <a:ln>
            <a:gradFill flip="none" rotWithShape="1">
              <a:gsLst>
                <a:gs pos="0">
                  <a:srgbClr val="24DBFD"/>
                </a:gs>
                <a:gs pos="100000">
                  <a:srgbClr val="002FFC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29986" y="4891952"/>
            <a:ext cx="3704797" cy="6117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75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Thanks for watching</a:t>
            </a:r>
            <a:endParaRPr lang="zh-CN" altLang="en-US" sz="3375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1" y="387123"/>
            <a:ext cx="2099065" cy="5902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967" y="274896"/>
            <a:ext cx="702459" cy="70245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89415" y="3841042"/>
            <a:ext cx="407996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28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盾，身份安全专家！</a:t>
            </a:r>
            <a:endParaRPr lang="zh-CN" altLang="en-US" sz="28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115" y="4624437"/>
            <a:ext cx="1881536" cy="197802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61023" y="1452158"/>
            <a:ext cx="953770" cy="3847465"/>
            <a:chOff x="3646300" y="1348001"/>
            <a:chExt cx="953770" cy="3847465"/>
          </a:xfrm>
        </p:grpSpPr>
        <p:sp>
          <p:nvSpPr>
            <p:cNvPr id="9" name="MH_Others_2"/>
            <p:cNvSpPr txBox="1"/>
            <p:nvPr>
              <p:custDataLst>
                <p:tags r:id="rId1"/>
              </p:custDataLst>
            </p:nvPr>
          </p:nvSpPr>
          <p:spPr>
            <a:xfrm rot="5400000">
              <a:off x="2112140" y="3133303"/>
              <a:ext cx="3345180" cy="2768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63817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E30076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en-US" altLang="zh-CN" dirty="0">
                <a:solidFill>
                  <a:srgbClr val="E3007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923160" y="1348001"/>
              <a:ext cx="676910" cy="3847465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 anchorCtr="0">
              <a:spAutoFit/>
            </a:bodyPr>
            <a:lstStyle/>
            <a:p>
              <a:pPr algn="ctr" defTabSz="6381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400" b="1" dirty="0">
                  <a:solidFill>
                    <a:srgbClr val="0084C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  <a:endParaRPr lang="zh-CN" altLang="en-US" sz="4400" b="1" dirty="0">
                <a:solidFill>
                  <a:srgbClr val="0084C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45199" y="2066887"/>
            <a:ext cx="6624738" cy="2845338"/>
            <a:chOff x="4175095" y="1384055"/>
            <a:chExt cx="6077270" cy="2210859"/>
          </a:xfrm>
        </p:grpSpPr>
        <p:grpSp>
          <p:nvGrpSpPr>
            <p:cNvPr id="14" name="组合 13"/>
            <p:cNvGrpSpPr/>
            <p:nvPr/>
          </p:nvGrpSpPr>
          <p:grpSpPr>
            <a:xfrm>
              <a:off x="4175095" y="1384055"/>
              <a:ext cx="1153160" cy="454508"/>
              <a:chOff x="6408" y="1990"/>
              <a:chExt cx="2753" cy="1085"/>
            </a:xfrm>
          </p:grpSpPr>
          <p:sp>
            <p:nvSpPr>
              <p:cNvPr id="46" name="MH_Other_9"/>
              <p:cNvSpPr/>
              <p:nvPr>
                <p:custDataLst>
                  <p:tags r:id="rId3"/>
                </p:custDataLst>
              </p:nvPr>
            </p:nvSpPr>
            <p:spPr>
              <a:xfrm>
                <a:off x="6813" y="1991"/>
                <a:ext cx="2348" cy="1084"/>
              </a:xfrm>
              <a:prstGeom prst="rightArrow">
                <a:avLst>
                  <a:gd name="adj1" fmla="val 72581"/>
                  <a:gd name="adj2" fmla="val 46774"/>
                </a:avLst>
              </a:prstGeom>
              <a:solidFill>
                <a:srgbClr val="E30076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89858" tIns="44929" rIns="89858" bIns="44929" anchor="ctr"/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MH_Sub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6408" y="1990"/>
                <a:ext cx="1607" cy="1084"/>
              </a:xfrm>
              <a:prstGeom prst="rect">
                <a:avLst/>
              </a:prstGeom>
              <a:solidFill>
                <a:srgbClr val="0084C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normAutofit/>
              </a:bodyPr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" name="MH_Entry_1"/>
            <p:cNvSpPr/>
            <p:nvPr>
              <p:custDataLst>
                <p:tags r:id="rId5"/>
              </p:custDataLst>
            </p:nvPr>
          </p:nvSpPr>
          <p:spPr>
            <a:xfrm>
              <a:off x="5504149" y="1467820"/>
              <a:ext cx="4748216" cy="286975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1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kern="0" dirty="0" smtClean="0">
                  <a:solidFill>
                    <a:srgbClr val="E30076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SIM</a:t>
              </a:r>
              <a:r>
                <a:rPr lang="zh-CN" altLang="en-US" sz="2400" b="1" kern="0" dirty="0" smtClean="0">
                  <a:solidFill>
                    <a:srgbClr val="E30076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盾应运而生</a:t>
              </a:r>
              <a:endParaRPr lang="zh-CN" altLang="en-US" sz="2400" b="1" kern="0" dirty="0">
                <a:solidFill>
                  <a:srgbClr val="E3007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179666" y="3140405"/>
              <a:ext cx="1153160" cy="454509"/>
              <a:chOff x="6408" y="2742"/>
              <a:chExt cx="2753" cy="1085"/>
            </a:xfrm>
          </p:grpSpPr>
          <p:sp>
            <p:nvSpPr>
              <p:cNvPr id="25" name="MH_Other_1"/>
              <p:cNvSpPr/>
              <p:nvPr>
                <p:custDataLst>
                  <p:tags r:id="rId6"/>
                </p:custDataLst>
              </p:nvPr>
            </p:nvSpPr>
            <p:spPr>
              <a:xfrm flipV="1">
                <a:off x="8015" y="3075"/>
                <a:ext cx="160" cy="199"/>
              </a:xfrm>
              <a:prstGeom prst="rtTriangle">
                <a:avLst/>
              </a:prstGeom>
              <a:solidFill>
                <a:srgbClr val="0084C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89858" tIns="44929" rIns="89858" bIns="44929" anchor="ctr"/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MH_Other_9"/>
              <p:cNvSpPr/>
              <p:nvPr>
                <p:custDataLst>
                  <p:tags r:id="rId7"/>
                </p:custDataLst>
              </p:nvPr>
            </p:nvSpPr>
            <p:spPr>
              <a:xfrm>
                <a:off x="6813" y="2743"/>
                <a:ext cx="2348" cy="1084"/>
              </a:xfrm>
              <a:prstGeom prst="rightArrow">
                <a:avLst>
                  <a:gd name="adj1" fmla="val 72581"/>
                  <a:gd name="adj2" fmla="val 46774"/>
                </a:avLst>
              </a:prstGeom>
              <a:solidFill>
                <a:srgbClr val="E30076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89858" tIns="44929" rIns="89858" bIns="44929" anchor="ctr"/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MH_SubTitle_1"/>
              <p:cNvSpPr/>
              <p:nvPr>
                <p:custDataLst>
                  <p:tags r:id="rId8"/>
                </p:custDataLst>
              </p:nvPr>
            </p:nvSpPr>
            <p:spPr>
              <a:xfrm>
                <a:off x="6408" y="2742"/>
                <a:ext cx="1607" cy="1084"/>
              </a:xfrm>
              <a:prstGeom prst="rect">
                <a:avLst/>
              </a:prstGeom>
              <a:solidFill>
                <a:srgbClr val="0084C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normAutofit/>
              </a:bodyPr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" name="MH_Entry_1"/>
            <p:cNvSpPr/>
            <p:nvPr>
              <p:custDataLst>
                <p:tags r:id="rId9"/>
              </p:custDataLst>
            </p:nvPr>
          </p:nvSpPr>
          <p:spPr>
            <a:xfrm>
              <a:off x="5502468" y="3257693"/>
              <a:ext cx="2561058" cy="286975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CF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175"/>
              <a:r>
                <a:rPr lang="zh-CN" altLang="en-US" sz="2400" b="1" kern="0" dirty="0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应用</a:t>
              </a:r>
              <a:r>
                <a:rPr lang="zh-CN" altLang="en-US" sz="2400" b="1" kern="0" dirty="0" smtClean="0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场景及合作</a:t>
              </a:r>
              <a:r>
                <a:rPr lang="zh-CN" altLang="en-US" sz="2400" b="1" kern="0" dirty="0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案例</a:t>
              </a:r>
              <a:endParaRPr lang="zh-CN" altLang="en-US" sz="2400" b="1" kern="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711" y="387123"/>
            <a:ext cx="2099065" cy="590232"/>
          </a:xfrm>
          <a:prstGeom prst="rect">
            <a:avLst/>
          </a:prstGeom>
        </p:spPr>
      </p:pic>
      <p:sp>
        <p:nvSpPr>
          <p:cNvPr id="19" name="MH_Other_9"/>
          <p:cNvSpPr/>
          <p:nvPr>
            <p:custDataLst>
              <p:tags r:id="rId11"/>
            </p:custDataLst>
          </p:nvPr>
        </p:nvSpPr>
        <p:spPr>
          <a:xfrm>
            <a:off x="5030125" y="3175936"/>
            <a:ext cx="1072116" cy="584405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E30076"/>
          </a:solidFill>
          <a:ln w="12700" cap="flat" cmpd="sng" algn="ctr">
            <a:noFill/>
            <a:prstDash val="solid"/>
          </a:ln>
          <a:effectLst/>
        </p:spPr>
        <p:txBody>
          <a:bodyPr lIns="89858" tIns="44929" rIns="89858" bIns="44929" anchor="ctr"/>
          <a:lstStyle/>
          <a:p>
            <a:pPr marL="0" marR="0" lvl="0" indent="0" algn="ctr" defTabSz="6381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SubTitle_1"/>
          <p:cNvSpPr/>
          <p:nvPr>
            <p:custDataLst>
              <p:tags r:id="rId12"/>
            </p:custDataLst>
          </p:nvPr>
        </p:nvSpPr>
        <p:spPr>
          <a:xfrm>
            <a:off x="4845199" y="3175397"/>
            <a:ext cx="733769" cy="584405"/>
          </a:xfrm>
          <a:prstGeom prst="rect">
            <a:avLst/>
          </a:prstGeom>
          <a:solidFill>
            <a:srgbClr val="0084CF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6381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13"/>
            </p:custDataLst>
          </p:nvPr>
        </p:nvSpPr>
        <p:spPr>
          <a:xfrm>
            <a:off x="6293980" y="3283201"/>
            <a:ext cx="5175957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 w="3175" cap="sq" cmpd="sng" algn="ctr">
            <a:noFill/>
            <a:prstDash val="solid"/>
            <a:beve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1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kern="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SIM</a:t>
            </a:r>
            <a:r>
              <a:rPr lang="zh-CN" altLang="en-US" sz="2400" b="1" kern="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盾产品介绍</a:t>
            </a:r>
            <a:endParaRPr lang="zh-CN" altLang="en-US" sz="2400" b="1" kern="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31977" y="292522"/>
            <a:ext cx="7904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</a:rPr>
              <a:t>安全、普适的身份认证问题亟待解决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7384" y="1029785"/>
            <a:ext cx="12001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在移动互联网迅猛发展的今天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形势严峻，应用系统</a:t>
            </a:r>
            <a:r>
              <a:rPr lang="zh-CN" altLang="en-US" b="1" dirty="0">
                <a:solidFill>
                  <a:srgbClr val="248C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弱口令、中间件、开发框架漏洞等利用门槛极低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的安全风险层出不穷。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678873" y="5450838"/>
            <a:ext cx="6818061" cy="71934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/>
          <a:p>
            <a:pPr marL="214630" indent="-21463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p"/>
            </a:pPr>
            <a:r>
              <a:rPr kumimoji="1"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装备竞赛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，U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盾、密码器等在便携性、终端兼容性、使用用户规模等方面存在不足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，不能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满足普适要求。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678873" y="4484596"/>
            <a:ext cx="6818061" cy="70942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/>
          <a:p>
            <a:pPr marL="214630" indent="-21463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p"/>
            </a:pPr>
            <a:r>
              <a:rPr kumimoji="1"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记忆</a:t>
            </a: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，海量应用的密码规则各不相同，且应用高级授权项繁多，用户需要记忆和使用大量不同的密码、短验等安全口令。</a:t>
            </a:r>
            <a:endParaRPr kumimoji="1"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253717" y="2228988"/>
            <a:ext cx="6965565" cy="16337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630" indent="-21463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p"/>
            </a:pPr>
            <a:r>
              <a:rPr kumimoji="1"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密码窃取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，“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伪</a:t>
            </a:r>
            <a:r>
              <a:rPr kumimoji="1"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基站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kumimoji="1"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钓鱼网站</a:t>
            </a:r>
            <a:r>
              <a:rPr kumimoji="1" lang="zh-CN" alt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kumimoji="1"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短信木马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kumimoji="1"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黑色产业链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逐渐形成，拖库撞库攻击频发，基于账号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密码的认证，安全性面临巨大挑战。</a:t>
            </a:r>
            <a:endParaRPr kumimoji="1"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14630" indent="-21463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p"/>
            </a:pPr>
            <a:r>
              <a:rPr kumimoji="1"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短验盗用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，终端操作系统的开放性导致短信木马等恶意应用猖獗泛滥，短信验证码的盗用情况日益恶劣。</a:t>
            </a:r>
            <a:endParaRPr kumimoji="1"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75" y="1953115"/>
            <a:ext cx="2763812" cy="2531362"/>
          </a:xfrm>
          <a:prstGeom prst="rect">
            <a:avLst/>
          </a:prstGeom>
        </p:spPr>
      </p:pic>
      <p:pic>
        <p:nvPicPr>
          <p:cNvPr id="33" name="Picture 4" descr="http://t3.baidu.com/it/u=4080958728,3522064878&amp;fm=2&amp;gp=0.jpg">
            <a:hlinkClick r:id=""/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627" y="4431247"/>
            <a:ext cx="1285884" cy="1272540"/>
          </a:xfrm>
          <a:prstGeom prst="ellipse">
            <a:avLst/>
          </a:prstGeom>
          <a:ln w="28575" cap="rnd" cmpd="sng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31937" y="4424575"/>
            <a:ext cx="1353090" cy="128588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6" name="组合 35"/>
          <p:cNvGrpSpPr/>
          <p:nvPr/>
        </p:nvGrpSpPr>
        <p:grpSpPr>
          <a:xfrm>
            <a:off x="449914" y="267359"/>
            <a:ext cx="639567" cy="873225"/>
            <a:chOff x="3190907" y="665497"/>
            <a:chExt cx="4477509" cy="6113315"/>
          </a:xfrm>
        </p:grpSpPr>
        <p:sp>
          <p:nvSpPr>
            <p:cNvPr id="37" name="MH_Other_2"/>
            <p:cNvSpPr/>
            <p:nvPr>
              <p:custDataLst>
                <p:tags r:id="rId5"/>
              </p:custDataLst>
            </p:nvPr>
          </p:nvSpPr>
          <p:spPr>
            <a:xfrm>
              <a:off x="3190907" y="1436234"/>
              <a:ext cx="2852634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9914" y="267359"/>
            <a:ext cx="639567" cy="873225"/>
            <a:chOff x="3190907" y="665497"/>
            <a:chExt cx="4477509" cy="6113315"/>
          </a:xfrm>
        </p:grpSpPr>
        <p:sp>
          <p:nvSpPr>
            <p:cNvPr id="11" name="MH_Other_2"/>
            <p:cNvSpPr/>
            <p:nvPr>
              <p:custDataLst>
                <p:tags r:id="rId1"/>
              </p:custDataLst>
            </p:nvPr>
          </p:nvSpPr>
          <p:spPr>
            <a:xfrm>
              <a:off x="3190907" y="1436234"/>
              <a:ext cx="2852634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îs1íḍe"/>
          <p:cNvSpPr/>
          <p:nvPr/>
        </p:nvSpPr>
        <p:spPr>
          <a:xfrm>
            <a:off x="719713" y="3128752"/>
            <a:ext cx="3500820" cy="2721195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isļïḋè"/>
          <p:cNvSpPr/>
          <p:nvPr/>
        </p:nvSpPr>
        <p:spPr bwMode="auto">
          <a:xfrm>
            <a:off x="695225" y="4489349"/>
            <a:ext cx="3949954" cy="207749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国家密码管理局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2011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年发布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关于做好公钥密码算法升级工作的通知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；</a:t>
            </a:r>
            <a:endParaRPr lang="en-US" altLang="zh-CN" sz="1600" dirty="0" smtClean="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新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研制的含有公钥密码算法的商用密码产品必须支持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SM2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椭圆曲线密码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算法；</a:t>
            </a:r>
            <a:endParaRPr lang="en-US" altLang="zh-CN" sz="1600" dirty="0" smtClean="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已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审批商用密码产品应该抓紧开展升级换代工作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13" name="iSḻíde"/>
          <p:cNvSpPr/>
          <p:nvPr/>
        </p:nvSpPr>
        <p:spPr>
          <a:xfrm>
            <a:off x="1007681" y="4044524"/>
            <a:ext cx="3500819" cy="411828"/>
          </a:xfrm>
          <a:prstGeom prst="rect">
            <a:avLst/>
          </a:prstGeom>
          <a:noFill/>
          <a:ln w="3175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FF33CC"/>
                </a:solidFill>
              </a:rPr>
              <a:t>国</a:t>
            </a:r>
            <a:r>
              <a:rPr lang="zh-CN" altLang="en-US" sz="1600" b="1" dirty="0" smtClean="0">
                <a:solidFill>
                  <a:srgbClr val="FF33CC"/>
                </a:solidFill>
              </a:rPr>
              <a:t>密改造是大势所趋</a:t>
            </a:r>
            <a:endParaRPr lang="id-ID" altLang="zh-CN" sz="1600" b="1" dirty="0">
              <a:solidFill>
                <a:srgbClr val="FF33CC"/>
              </a:solidFill>
            </a:endParaRPr>
          </a:p>
        </p:txBody>
      </p:sp>
      <p:sp>
        <p:nvSpPr>
          <p:cNvPr id="14" name="íṡļïḑe"/>
          <p:cNvSpPr/>
          <p:nvPr/>
        </p:nvSpPr>
        <p:spPr>
          <a:xfrm>
            <a:off x="1960225" y="2477654"/>
            <a:ext cx="1557395" cy="155739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5" name="íṩļîdè"/>
          <p:cNvGrpSpPr/>
          <p:nvPr/>
        </p:nvGrpSpPr>
        <p:grpSpPr>
          <a:xfrm>
            <a:off x="4682146" y="3119402"/>
            <a:ext cx="3687930" cy="2951815"/>
            <a:chOff x="653938" y="3436355"/>
            <a:chExt cx="1832892" cy="2798912"/>
          </a:xfrm>
        </p:grpSpPr>
        <p:sp>
          <p:nvSpPr>
            <p:cNvPr id="16" name="îṩ1iḑè"/>
            <p:cNvSpPr/>
            <p:nvPr/>
          </p:nvSpPr>
          <p:spPr>
            <a:xfrm>
              <a:off x="653938" y="3436355"/>
              <a:ext cx="1739899" cy="2580238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îşļíḓê"/>
            <p:cNvGrpSpPr/>
            <p:nvPr/>
          </p:nvGrpSpPr>
          <p:grpSpPr>
            <a:xfrm>
              <a:off x="732134" y="4292655"/>
              <a:ext cx="1754696" cy="1942612"/>
              <a:chOff x="5267234" y="2528523"/>
              <a:chExt cx="1821860" cy="1942612"/>
            </a:xfrm>
          </p:grpSpPr>
          <p:sp>
            <p:nvSpPr>
              <p:cNvPr id="18" name="íṥḷïḑê"/>
              <p:cNvSpPr/>
              <p:nvPr/>
            </p:nvSpPr>
            <p:spPr bwMode="auto">
              <a:xfrm>
                <a:off x="5267234" y="2637498"/>
                <a:ext cx="1821860" cy="1833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defRPr/>
                </a:pPr>
                <a:endParaRPr lang="en-US" altLang="zh-CN" sz="16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国家密码管理局发布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《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  <a:ea typeface="+mn-ea"/>
                  </a:rPr>
                  <a:t>证书认证系统密码及其相关安全技术规范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》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  <a:ea typeface="+mn-ea"/>
                  </a:rPr>
                  <a:t>；</a:t>
                </a:r>
                <a:endParaRPr lang="en-US" altLang="zh-CN" sz="160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规范要求：软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  <a:ea typeface="+mn-ea"/>
                  </a:rPr>
                  <a:t>证书不符合国家密码管理局要求，必须使用基于硬件的国密证书。</a:t>
                </a:r>
                <a:endParaRPr lang="zh-CN" altLang="en-US" sz="16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</p:txBody>
          </p:sp>
          <p:sp>
            <p:nvSpPr>
              <p:cNvPr id="19" name="íśḷiḋe"/>
              <p:cNvSpPr/>
              <p:nvPr/>
            </p:nvSpPr>
            <p:spPr>
              <a:xfrm>
                <a:off x="5267234" y="2528523"/>
                <a:ext cx="1806496" cy="390495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zh-CN" altLang="en-US" sz="1600" b="1" dirty="0">
                    <a:solidFill>
                      <a:srgbClr val="FF33CC"/>
                    </a:solidFill>
                  </a:rPr>
                  <a:t>硬</a:t>
                </a:r>
                <a:r>
                  <a:rPr lang="zh-CN" altLang="en-US" sz="1600" b="1" dirty="0" smtClean="0">
                    <a:solidFill>
                      <a:srgbClr val="FF33CC"/>
                    </a:solidFill>
                  </a:rPr>
                  <a:t>介质安全性优势</a:t>
                </a:r>
                <a:endParaRPr lang="id-ID" altLang="zh-CN" sz="1600" b="1" dirty="0">
                  <a:solidFill>
                    <a:srgbClr val="FF33CC"/>
                  </a:solidFill>
                </a:endParaRPr>
              </a:p>
            </p:txBody>
          </p:sp>
        </p:grpSp>
      </p:grpSp>
      <p:sp>
        <p:nvSpPr>
          <p:cNvPr id="20" name="îsľïdé"/>
          <p:cNvSpPr/>
          <p:nvPr/>
        </p:nvSpPr>
        <p:spPr>
          <a:xfrm>
            <a:off x="9832543" y="2465086"/>
            <a:ext cx="1557395" cy="155739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4238" y="1348272"/>
            <a:ext cx="11161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随着国外密码算法的风险增加、传统证书存储模式的弊端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显露，基于硬件的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国密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算法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是金融、政务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的刚性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需求。</a:t>
            </a:r>
            <a:endParaRPr lang="zh-CN" altLang="en-US" sz="2000" b="1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811192" y="2456952"/>
            <a:ext cx="1654468" cy="1557395"/>
            <a:chOff x="5783619" y="2234309"/>
            <a:chExt cx="1654468" cy="1557395"/>
          </a:xfrm>
        </p:grpSpPr>
        <p:sp>
          <p:nvSpPr>
            <p:cNvPr id="24" name="íşḻîďé"/>
            <p:cNvSpPr/>
            <p:nvPr/>
          </p:nvSpPr>
          <p:spPr>
            <a:xfrm>
              <a:off x="5783619" y="2234309"/>
              <a:ext cx="1557395" cy="155739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1056">
              <a:off x="6404511" y="2500991"/>
              <a:ext cx="1033576" cy="1093566"/>
            </a:xfrm>
            <a:prstGeom prst="rect">
              <a:avLst/>
            </a:prstGeom>
          </p:spPr>
        </p:pic>
      </p:grpSp>
      <p:sp>
        <p:nvSpPr>
          <p:cNvPr id="26" name="íŝľïḓê"/>
          <p:cNvSpPr/>
          <p:nvPr/>
        </p:nvSpPr>
        <p:spPr bwMode="auto">
          <a:xfrm>
            <a:off x="8833211" y="4489349"/>
            <a:ext cx="3500820" cy="207930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+mn-ea"/>
                <a:ea typeface="+mn-ea"/>
              </a:rPr>
              <a:t>TF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卡存储证书模式：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手机存储空间提升，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TF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卡的应用场景减少，导致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厂商生产意愿降低；</a:t>
            </a:r>
            <a:endParaRPr lang="en-US" altLang="zh-CN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+mn-ea"/>
                <a:ea typeface="+mn-ea"/>
              </a:rPr>
              <a:t>U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盾存储证书模式：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U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盾携带不便，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无法满足移动端的用户需求。</a:t>
            </a:r>
            <a:endParaRPr lang="en-US" altLang="zh-CN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03467" y="439262"/>
            <a:ext cx="91583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基于硬件的国密算法，</a:t>
            </a: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是金融、政务的刚性需求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išļíḍé"/>
          <p:cNvSpPr/>
          <p:nvPr/>
        </p:nvSpPr>
        <p:spPr>
          <a:xfrm>
            <a:off x="8833211" y="4022481"/>
            <a:ext cx="3500820" cy="411828"/>
          </a:xfrm>
          <a:prstGeom prst="rect">
            <a:avLst/>
          </a:prstGeom>
          <a:noFill/>
          <a:ln w="3175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rgbClr val="FF33CC"/>
                </a:solidFill>
              </a:rPr>
              <a:t>传统存储模式亟待</a:t>
            </a:r>
            <a:r>
              <a:rPr lang="zh-CN" altLang="en-US" sz="1600" b="1" dirty="0">
                <a:solidFill>
                  <a:srgbClr val="FF33CC"/>
                </a:solidFill>
              </a:rPr>
              <a:t>升级</a:t>
            </a:r>
            <a:endParaRPr lang="en-US" altLang="zh-CN" sz="1600" b="1" dirty="0">
              <a:solidFill>
                <a:srgbClr val="FF33CC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9914" y="267359"/>
            <a:ext cx="639567" cy="873225"/>
            <a:chOff x="3190907" y="665497"/>
            <a:chExt cx="4477509" cy="6113315"/>
          </a:xfrm>
        </p:grpSpPr>
        <p:sp>
          <p:nvSpPr>
            <p:cNvPr id="11" name="MH_Other_2"/>
            <p:cNvSpPr/>
            <p:nvPr>
              <p:custDataLst>
                <p:tags r:id="rId1"/>
              </p:custDataLst>
            </p:nvPr>
          </p:nvSpPr>
          <p:spPr>
            <a:xfrm>
              <a:off x="3190907" y="1436234"/>
              <a:ext cx="2852634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03469" y="439262"/>
            <a:ext cx="872630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noProof="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2018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年中国移动发布</a:t>
            </a:r>
            <a:r>
              <a:rPr lang="en-US" altLang="zh-CN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盾，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同年</a:t>
            </a:r>
            <a:r>
              <a:rPr lang="zh-CN" altLang="en-US" sz="3200" noProof="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正式商用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84238" y="1304518"/>
            <a:ext cx="11377784" cy="1015663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2018</a:t>
            </a:r>
            <a:r>
              <a:rPr lang="zh-CN" altLang="en-US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月，</a:t>
            </a:r>
            <a:r>
              <a:rPr lang="en-US" altLang="zh-CN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GSMA</a:t>
            </a:r>
            <a:r>
              <a:rPr lang="zh-CN" altLang="en-US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大会移动认证分论坛，中国移动发布</a:t>
            </a:r>
            <a:r>
              <a:rPr lang="en-US" altLang="zh-CN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盾。</a:t>
            </a:r>
            <a:endParaRPr lang="en-US" altLang="zh-CN" sz="2000" b="1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2018</a:t>
            </a:r>
            <a:r>
              <a:rPr lang="zh-CN" altLang="en-US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en-US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月，</a:t>
            </a:r>
            <a:r>
              <a:rPr lang="en-US" altLang="zh-CN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盾正式商用。</a:t>
            </a:r>
            <a:endParaRPr lang="en-US" altLang="zh-CN" sz="2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0" y="2633673"/>
            <a:ext cx="5921205" cy="394500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906" y="2633670"/>
            <a:ext cx="5907141" cy="39450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61023" y="1452158"/>
            <a:ext cx="953770" cy="3847465"/>
            <a:chOff x="3646300" y="1348001"/>
            <a:chExt cx="953770" cy="3847465"/>
          </a:xfrm>
        </p:grpSpPr>
        <p:sp>
          <p:nvSpPr>
            <p:cNvPr id="9" name="MH_Others_2"/>
            <p:cNvSpPr txBox="1"/>
            <p:nvPr>
              <p:custDataLst>
                <p:tags r:id="rId1"/>
              </p:custDataLst>
            </p:nvPr>
          </p:nvSpPr>
          <p:spPr>
            <a:xfrm rot="5400000">
              <a:off x="2112140" y="3133303"/>
              <a:ext cx="3345180" cy="2768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63817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E30076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en-US" altLang="zh-CN" dirty="0">
                <a:solidFill>
                  <a:srgbClr val="E3007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923160" y="1348001"/>
              <a:ext cx="676910" cy="3847465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 anchorCtr="0">
              <a:spAutoFit/>
            </a:bodyPr>
            <a:lstStyle/>
            <a:p>
              <a:pPr algn="ctr" defTabSz="6381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400" b="1" dirty="0">
                  <a:solidFill>
                    <a:srgbClr val="0084C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  <a:endParaRPr lang="zh-CN" altLang="en-US" sz="4400" b="1" dirty="0">
                <a:solidFill>
                  <a:srgbClr val="0084C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45199" y="2066887"/>
            <a:ext cx="6624738" cy="2845338"/>
            <a:chOff x="4175095" y="1384055"/>
            <a:chExt cx="6077270" cy="2210859"/>
          </a:xfrm>
        </p:grpSpPr>
        <p:grpSp>
          <p:nvGrpSpPr>
            <p:cNvPr id="14" name="组合 13"/>
            <p:cNvGrpSpPr/>
            <p:nvPr/>
          </p:nvGrpSpPr>
          <p:grpSpPr>
            <a:xfrm>
              <a:off x="4175095" y="1384055"/>
              <a:ext cx="1153160" cy="454508"/>
              <a:chOff x="6408" y="1990"/>
              <a:chExt cx="2753" cy="1085"/>
            </a:xfrm>
          </p:grpSpPr>
          <p:sp>
            <p:nvSpPr>
              <p:cNvPr id="46" name="MH_Other_9"/>
              <p:cNvSpPr/>
              <p:nvPr>
                <p:custDataLst>
                  <p:tags r:id="rId3"/>
                </p:custDataLst>
              </p:nvPr>
            </p:nvSpPr>
            <p:spPr>
              <a:xfrm>
                <a:off x="6813" y="1991"/>
                <a:ext cx="2348" cy="1084"/>
              </a:xfrm>
              <a:prstGeom prst="rightArrow">
                <a:avLst>
                  <a:gd name="adj1" fmla="val 72581"/>
                  <a:gd name="adj2" fmla="val 46774"/>
                </a:avLst>
              </a:prstGeom>
              <a:solidFill>
                <a:srgbClr val="E30076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89858" tIns="44929" rIns="89858" bIns="44929" anchor="ctr"/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MH_Sub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6408" y="1990"/>
                <a:ext cx="1607" cy="1084"/>
              </a:xfrm>
              <a:prstGeom prst="rect">
                <a:avLst/>
              </a:prstGeom>
              <a:solidFill>
                <a:srgbClr val="0084C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normAutofit/>
              </a:bodyPr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" name="MH_Entry_1"/>
            <p:cNvSpPr/>
            <p:nvPr>
              <p:custDataLst>
                <p:tags r:id="rId5"/>
              </p:custDataLst>
            </p:nvPr>
          </p:nvSpPr>
          <p:spPr>
            <a:xfrm>
              <a:off x="5504149" y="1467820"/>
              <a:ext cx="4748216" cy="286975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1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kern="0" dirty="0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SIM</a:t>
              </a:r>
              <a:r>
                <a:rPr lang="zh-CN" altLang="en-US" sz="2400" b="1" kern="0" dirty="0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盾应运而生</a:t>
              </a:r>
              <a:endParaRPr lang="zh-CN" altLang="en-US" sz="2400" b="1" kern="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179666" y="3140405"/>
              <a:ext cx="1153160" cy="454509"/>
              <a:chOff x="6408" y="2742"/>
              <a:chExt cx="2753" cy="1085"/>
            </a:xfrm>
          </p:grpSpPr>
          <p:sp>
            <p:nvSpPr>
              <p:cNvPr id="25" name="MH_Other_1"/>
              <p:cNvSpPr/>
              <p:nvPr>
                <p:custDataLst>
                  <p:tags r:id="rId6"/>
                </p:custDataLst>
              </p:nvPr>
            </p:nvSpPr>
            <p:spPr>
              <a:xfrm flipV="1">
                <a:off x="8015" y="3075"/>
                <a:ext cx="160" cy="199"/>
              </a:xfrm>
              <a:prstGeom prst="rtTriangle">
                <a:avLst/>
              </a:prstGeom>
              <a:solidFill>
                <a:srgbClr val="0084C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89858" tIns="44929" rIns="89858" bIns="44929" anchor="ctr"/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MH_Other_9"/>
              <p:cNvSpPr/>
              <p:nvPr>
                <p:custDataLst>
                  <p:tags r:id="rId7"/>
                </p:custDataLst>
              </p:nvPr>
            </p:nvSpPr>
            <p:spPr>
              <a:xfrm>
                <a:off x="6813" y="2743"/>
                <a:ext cx="2348" cy="1084"/>
              </a:xfrm>
              <a:prstGeom prst="rightArrow">
                <a:avLst>
                  <a:gd name="adj1" fmla="val 72581"/>
                  <a:gd name="adj2" fmla="val 46774"/>
                </a:avLst>
              </a:prstGeom>
              <a:solidFill>
                <a:srgbClr val="E30076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89858" tIns="44929" rIns="89858" bIns="44929" anchor="ctr"/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MH_SubTitle_1"/>
              <p:cNvSpPr/>
              <p:nvPr>
                <p:custDataLst>
                  <p:tags r:id="rId8"/>
                </p:custDataLst>
              </p:nvPr>
            </p:nvSpPr>
            <p:spPr>
              <a:xfrm>
                <a:off x="6408" y="2742"/>
                <a:ext cx="1607" cy="1084"/>
              </a:xfrm>
              <a:prstGeom prst="rect">
                <a:avLst/>
              </a:prstGeom>
              <a:solidFill>
                <a:srgbClr val="0084C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normAutofit/>
              </a:bodyPr>
              <a:lstStyle/>
              <a:p>
                <a:pPr marL="0" marR="0" lvl="0" indent="0" algn="ctr" defTabSz="638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" name="MH_Entry_1"/>
            <p:cNvSpPr/>
            <p:nvPr>
              <p:custDataLst>
                <p:tags r:id="rId9"/>
              </p:custDataLst>
            </p:nvPr>
          </p:nvSpPr>
          <p:spPr>
            <a:xfrm>
              <a:off x="5502468" y="3257693"/>
              <a:ext cx="2561058" cy="286975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CF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175"/>
              <a:r>
                <a:rPr lang="zh-CN" altLang="en-US" sz="2400" b="1" kern="0" dirty="0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应用</a:t>
              </a:r>
              <a:r>
                <a:rPr lang="zh-CN" altLang="en-US" sz="2400" b="1" kern="0" dirty="0" smtClean="0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场景及合作</a:t>
              </a:r>
              <a:r>
                <a:rPr lang="zh-CN" altLang="en-US" sz="2400" b="1" kern="0" dirty="0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案例</a:t>
              </a:r>
              <a:endParaRPr lang="zh-CN" altLang="en-US" sz="2400" b="1" kern="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711" y="387123"/>
            <a:ext cx="2099065" cy="590232"/>
          </a:xfrm>
          <a:prstGeom prst="rect">
            <a:avLst/>
          </a:prstGeom>
        </p:spPr>
      </p:pic>
      <p:sp>
        <p:nvSpPr>
          <p:cNvPr id="19" name="MH_Other_9"/>
          <p:cNvSpPr/>
          <p:nvPr>
            <p:custDataLst>
              <p:tags r:id="rId11"/>
            </p:custDataLst>
          </p:nvPr>
        </p:nvSpPr>
        <p:spPr>
          <a:xfrm>
            <a:off x="5030125" y="3175936"/>
            <a:ext cx="1072116" cy="584405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E30076"/>
          </a:solidFill>
          <a:ln w="12700" cap="flat" cmpd="sng" algn="ctr">
            <a:noFill/>
            <a:prstDash val="solid"/>
          </a:ln>
          <a:effectLst/>
        </p:spPr>
        <p:txBody>
          <a:bodyPr lIns="89858" tIns="44929" rIns="89858" bIns="44929" anchor="ctr"/>
          <a:lstStyle/>
          <a:p>
            <a:pPr marL="0" marR="0" lvl="0" indent="0" algn="ctr" defTabSz="6381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SubTitle_1"/>
          <p:cNvSpPr/>
          <p:nvPr>
            <p:custDataLst>
              <p:tags r:id="rId12"/>
            </p:custDataLst>
          </p:nvPr>
        </p:nvSpPr>
        <p:spPr>
          <a:xfrm>
            <a:off x="4845199" y="3175397"/>
            <a:ext cx="733769" cy="584405"/>
          </a:xfrm>
          <a:prstGeom prst="rect">
            <a:avLst/>
          </a:prstGeom>
          <a:solidFill>
            <a:srgbClr val="0084CF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6381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13"/>
            </p:custDataLst>
          </p:nvPr>
        </p:nvSpPr>
        <p:spPr>
          <a:xfrm>
            <a:off x="6293980" y="3283201"/>
            <a:ext cx="5175957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 w="3175" cap="sq" cmpd="sng" algn="ctr">
            <a:noFill/>
            <a:prstDash val="solid"/>
            <a:beve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175"/>
            <a:r>
              <a:rPr lang="en-US" altLang="zh-CN" sz="2400" b="1" kern="0" dirty="0">
                <a:solidFill>
                  <a:srgbClr val="E3007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SIM</a:t>
            </a:r>
            <a:r>
              <a:rPr lang="zh-CN" altLang="en-US" sz="2400" b="1" kern="0" dirty="0">
                <a:solidFill>
                  <a:srgbClr val="E3007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盾产品介绍</a:t>
            </a:r>
            <a:endParaRPr lang="zh-CN" altLang="en-US" sz="2400" b="1" kern="0" dirty="0">
              <a:solidFill>
                <a:srgbClr val="E3007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812751" y="1125737"/>
            <a:ext cx="11161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盾</a:t>
            </a:r>
            <a:r>
              <a:rPr lang="zh-CN" altLang="en-US" sz="2000" b="1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（移动签名） </a:t>
            </a:r>
            <a:r>
              <a:rPr lang="zh-CN" altLang="en-US" sz="2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基于中国移动超级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卡的安全芯片，结合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PKI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非对称加密技术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en-US" sz="20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可替代传统</a:t>
            </a:r>
            <a:r>
              <a:rPr lang="en-US" altLang="zh-CN" sz="20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lang="zh-CN" altLang="en-US" sz="2000" b="1" dirty="0" smtClean="0">
                <a:solidFill>
                  <a:srgbClr val="FF43AE"/>
                </a:solidFill>
                <a:latin typeface="+mn-lt"/>
                <a:ea typeface="+mn-ea"/>
                <a:cs typeface="+mn-ea"/>
                <a:sym typeface="+mn-lt"/>
              </a:rPr>
              <a:t>盾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，提供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盾级安全防护的认证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服务。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9914" y="267359"/>
            <a:ext cx="639567" cy="873225"/>
            <a:chOff x="3190907" y="665497"/>
            <a:chExt cx="4477509" cy="6113315"/>
          </a:xfrm>
        </p:grpSpPr>
        <p:sp>
          <p:nvSpPr>
            <p:cNvPr id="11" name="MH_Other_2"/>
            <p:cNvSpPr/>
            <p:nvPr>
              <p:custDataLst>
                <p:tags r:id="rId1"/>
              </p:custDataLst>
            </p:nvPr>
          </p:nvSpPr>
          <p:spPr>
            <a:xfrm>
              <a:off x="3190907" y="1436234"/>
              <a:ext cx="2852634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22627" y="433250"/>
            <a:ext cx="40986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盾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是什么？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59720" y="5255186"/>
            <a:ext cx="4095975" cy="1028916"/>
            <a:chOff x="7108672" y="4004957"/>
            <a:chExt cx="4095975" cy="1028916"/>
          </a:xfrm>
        </p:grpSpPr>
        <p:cxnSp>
          <p:nvCxnSpPr>
            <p:cNvPr id="96" name="直接连接符 95"/>
            <p:cNvCxnSpPr/>
            <p:nvPr/>
          </p:nvCxnSpPr>
          <p:spPr>
            <a:xfrm flipH="1">
              <a:off x="7159976" y="4228667"/>
              <a:ext cx="5391" cy="5135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圆角矩形 78"/>
            <p:cNvSpPr/>
            <p:nvPr/>
          </p:nvSpPr>
          <p:spPr>
            <a:xfrm>
              <a:off x="8309047" y="4004957"/>
              <a:ext cx="2895600" cy="42949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cs typeface="+mn-ea"/>
                  <a:sym typeface="+mn-lt"/>
                </a:rPr>
                <a:t>机卡专用数据通道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8309047" y="4604382"/>
              <a:ext cx="2895600" cy="42949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cs typeface="+mn-ea"/>
                  <a:sym typeface="+mn-lt"/>
                </a:rPr>
                <a:t>校验不出卡</a:t>
              </a:r>
              <a:r>
                <a:rPr lang="en-US" altLang="zh-CN" sz="1600" dirty="0" smtClean="0">
                  <a:cs typeface="+mn-ea"/>
                  <a:sym typeface="+mn-lt"/>
                </a:rPr>
                <a:t>/</a:t>
              </a:r>
              <a:r>
                <a:rPr lang="zh-CN" altLang="en-US" sz="1600" dirty="0" smtClean="0">
                  <a:cs typeface="+mn-ea"/>
                  <a:sym typeface="+mn-lt"/>
                </a:rPr>
                <a:t>自行设置</a:t>
              </a:r>
              <a:r>
                <a:rPr lang="en-US" altLang="zh-CN" sz="1600" dirty="0" smtClean="0">
                  <a:cs typeface="+mn-ea"/>
                  <a:sym typeface="+mn-lt"/>
                </a:rPr>
                <a:t>PIN</a:t>
              </a:r>
              <a:r>
                <a:rPr lang="zh-CN" altLang="en-US" sz="1600" dirty="0" smtClean="0">
                  <a:cs typeface="+mn-ea"/>
                  <a:sym typeface="+mn-lt"/>
                </a:rPr>
                <a:t>码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cxnSp>
          <p:nvCxnSpPr>
            <p:cNvPr id="86" name="直接连接符 85"/>
            <p:cNvCxnSpPr>
              <a:endCxn id="79" idx="1"/>
            </p:cNvCxnSpPr>
            <p:nvPr/>
          </p:nvCxnSpPr>
          <p:spPr>
            <a:xfrm>
              <a:off x="7221463" y="4213732"/>
              <a:ext cx="1087584" cy="597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endCxn id="80" idx="1"/>
            </p:cNvCxnSpPr>
            <p:nvPr/>
          </p:nvCxnSpPr>
          <p:spPr>
            <a:xfrm>
              <a:off x="7221463" y="4816117"/>
              <a:ext cx="1087584" cy="301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椭圆 91"/>
            <p:cNvSpPr/>
            <p:nvPr/>
          </p:nvSpPr>
          <p:spPr>
            <a:xfrm>
              <a:off x="7113463" y="4169262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7108672" y="4744635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557320" y="5248198"/>
            <a:ext cx="4096575" cy="1031983"/>
            <a:chOff x="1908216" y="4001890"/>
            <a:chExt cx="4096575" cy="1031983"/>
          </a:xfrm>
        </p:grpSpPr>
        <p:sp>
          <p:nvSpPr>
            <p:cNvPr id="77" name="圆角矩形 76"/>
            <p:cNvSpPr/>
            <p:nvPr/>
          </p:nvSpPr>
          <p:spPr>
            <a:xfrm>
              <a:off x="3109191" y="4001890"/>
              <a:ext cx="2895600" cy="42949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cs typeface="+mn-ea"/>
                  <a:sym typeface="+mn-lt"/>
                </a:rPr>
                <a:t>权威机构认证的安全芯片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3109191" y="4604382"/>
              <a:ext cx="2895600" cy="42949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cs typeface="+mn-ea"/>
                  <a:sym typeface="+mn-lt"/>
                </a:rPr>
                <a:t>PKI </a:t>
              </a:r>
              <a:r>
                <a:rPr lang="zh-CN" altLang="en-US" sz="1600" dirty="0" smtClean="0">
                  <a:cs typeface="+mn-ea"/>
                  <a:sym typeface="+mn-lt"/>
                </a:rPr>
                <a:t>非对称加密技术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cxnSp>
          <p:nvCxnSpPr>
            <p:cNvPr id="82" name="直接连接符 81"/>
            <p:cNvCxnSpPr>
              <a:stCxn id="77" idx="1"/>
            </p:cNvCxnSpPr>
            <p:nvPr/>
          </p:nvCxnSpPr>
          <p:spPr>
            <a:xfrm flipH="1" flipV="1">
              <a:off x="2021607" y="4216635"/>
              <a:ext cx="1087584" cy="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2021607" y="4813157"/>
              <a:ext cx="1087584" cy="597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椭圆 89"/>
            <p:cNvSpPr/>
            <p:nvPr/>
          </p:nvSpPr>
          <p:spPr>
            <a:xfrm>
              <a:off x="1913607" y="4169262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908216" y="4759157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1959488" y="4261446"/>
              <a:ext cx="5391" cy="5135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2217507" y="2584932"/>
            <a:ext cx="9284425" cy="1980807"/>
            <a:chOff x="2016216" y="1404536"/>
            <a:chExt cx="9284425" cy="198080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901056">
              <a:off x="5738670" y="1404536"/>
              <a:ext cx="1452945" cy="153727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2016216" y="1652494"/>
              <a:ext cx="9284425" cy="1732849"/>
              <a:chOff x="2016216" y="1652494"/>
              <a:chExt cx="9284425" cy="173284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4343247" y="1819146"/>
                <a:ext cx="60561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=</a:t>
                </a:r>
                <a:endParaRPr lang="zh-CN" altLang="en-US" sz="4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835134" y="1819145"/>
                <a:ext cx="60561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＋</a:t>
                </a:r>
                <a:endParaRPr lang="zh-CN" altLang="en-US" sz="4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852093" y="2923678"/>
                <a:ext cx="1256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kern="0" dirty="0" smtClean="0">
                    <a:gradFill flip="none" rotWithShape="1">
                      <a:gsLst>
                        <a:gs pos="0">
                          <a:srgbClr val="24DBFD"/>
                        </a:gs>
                        <a:gs pos="100000">
                          <a:srgbClr val="002FFC"/>
                        </a:gs>
                      </a:gsLst>
                      <a:lin ang="2700000" scaled="1"/>
                      <a:tileRect/>
                    </a:gradFill>
                    <a:latin typeface="+mn-lt"/>
                    <a:ea typeface="+mn-ea"/>
                    <a:cs typeface="+mn-ea"/>
                    <a:sym typeface="+mn-lt"/>
                  </a:rPr>
                  <a:t>SIM </a:t>
                </a:r>
                <a:r>
                  <a:rPr lang="zh-CN" altLang="en-US" sz="2400" kern="0" dirty="0" smtClean="0">
                    <a:gradFill flip="none" rotWithShape="1">
                      <a:gsLst>
                        <a:gs pos="0">
                          <a:srgbClr val="24DBFD"/>
                        </a:gs>
                        <a:gs pos="100000">
                          <a:srgbClr val="002FFC"/>
                        </a:gs>
                      </a:gsLst>
                      <a:lin ang="2700000" scaled="1"/>
                      <a:tileRect/>
                    </a:gradFill>
                    <a:latin typeface="+mn-lt"/>
                    <a:ea typeface="+mn-ea"/>
                    <a:cs typeface="+mn-ea"/>
                    <a:sym typeface="+mn-lt"/>
                  </a:rPr>
                  <a:t>卡</a:t>
                </a:r>
                <a:endParaRPr lang="zh-CN" altLang="en-US" sz="2400" kern="0" dirty="0">
                  <a:gradFill flip="none" rotWithShape="1">
                    <a:gsLst>
                      <a:gs pos="0">
                        <a:srgbClr val="24DBFD"/>
                      </a:gs>
                      <a:gs pos="100000">
                        <a:srgbClr val="002FFC"/>
                      </a:gs>
                    </a:gsLst>
                    <a:lin ang="2700000" scaled="1"/>
                    <a:tileRect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589987" y="2923678"/>
                <a:ext cx="2710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kern="0" dirty="0" smtClean="0">
                    <a:gradFill flip="none" rotWithShape="1">
                      <a:gsLst>
                        <a:gs pos="0">
                          <a:srgbClr val="24DBFD"/>
                        </a:gs>
                        <a:gs pos="100000">
                          <a:srgbClr val="002FFC"/>
                        </a:gs>
                      </a:gsLst>
                      <a:lin ang="2700000" scaled="1"/>
                      <a:tileRect/>
                    </a:gradFill>
                    <a:latin typeface="+mn-lt"/>
                    <a:ea typeface="+mn-ea"/>
                    <a:cs typeface="+mn-ea"/>
                    <a:sym typeface="+mn-lt"/>
                  </a:rPr>
                  <a:t>CA</a:t>
                </a:r>
                <a:r>
                  <a:rPr lang="zh-CN" altLang="en-US" sz="2400" kern="0" dirty="0" smtClean="0">
                    <a:gradFill flip="none" rotWithShape="1">
                      <a:gsLst>
                        <a:gs pos="0">
                          <a:srgbClr val="24DBFD"/>
                        </a:gs>
                        <a:gs pos="100000">
                          <a:srgbClr val="002FFC"/>
                        </a:gs>
                      </a:gsLst>
                      <a:lin ang="2700000" scaled="1"/>
                      <a:tileRect/>
                    </a:gradFill>
                    <a:latin typeface="+mn-lt"/>
                    <a:ea typeface="+mn-ea"/>
                    <a:cs typeface="+mn-ea"/>
                    <a:sym typeface="+mn-lt"/>
                  </a:rPr>
                  <a:t>证书</a:t>
                </a:r>
                <a:endParaRPr lang="zh-CN" altLang="en-US" sz="2400" kern="0" dirty="0">
                  <a:gradFill flip="none" rotWithShape="1">
                    <a:gsLst>
                      <a:gs pos="0">
                        <a:srgbClr val="24DBFD"/>
                      </a:gs>
                      <a:gs pos="100000">
                        <a:srgbClr val="002FFC"/>
                      </a:gs>
                    </a:gsLst>
                    <a:lin ang="2700000" scaled="1"/>
                    <a:tileRect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016216" y="2923678"/>
                <a:ext cx="12171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kern="0" dirty="0" smtClean="0">
                    <a:gradFill flip="none" rotWithShape="1">
                      <a:gsLst>
                        <a:gs pos="0">
                          <a:srgbClr val="24DBFD"/>
                        </a:gs>
                        <a:gs pos="100000">
                          <a:srgbClr val="002FFC"/>
                        </a:gs>
                      </a:gsLst>
                      <a:lin ang="2700000" scaled="1"/>
                      <a:tileRect/>
                    </a:gradFill>
                    <a:latin typeface="+mn-lt"/>
                    <a:ea typeface="+mn-ea"/>
                    <a:cs typeface="+mn-ea"/>
                    <a:sym typeface="+mn-lt"/>
                  </a:rPr>
                  <a:t>SIM </a:t>
                </a:r>
                <a:r>
                  <a:rPr lang="zh-CN" altLang="en-US" sz="2400" kern="0" dirty="0" smtClean="0">
                    <a:gradFill flip="none" rotWithShape="1">
                      <a:gsLst>
                        <a:gs pos="0">
                          <a:srgbClr val="24DBFD"/>
                        </a:gs>
                        <a:gs pos="100000">
                          <a:srgbClr val="002FFC"/>
                        </a:gs>
                      </a:gsLst>
                      <a:lin ang="2700000" scaled="1"/>
                      <a:tileRect/>
                    </a:gradFill>
                    <a:latin typeface="+mn-lt"/>
                    <a:ea typeface="+mn-ea"/>
                    <a:cs typeface="+mn-ea"/>
                    <a:sym typeface="+mn-lt"/>
                  </a:rPr>
                  <a:t>盾</a:t>
                </a:r>
                <a:endParaRPr lang="zh-CN" altLang="en-US" sz="2400" kern="0" dirty="0">
                  <a:gradFill flip="none" rotWithShape="1">
                    <a:gsLst>
                      <a:gs pos="0">
                        <a:srgbClr val="24DBFD"/>
                      </a:gs>
                      <a:gs pos="100000">
                        <a:srgbClr val="002FFC"/>
                      </a:gs>
                    </a:gsLst>
                    <a:lin ang="2700000" scaled="1"/>
                    <a:tileRect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4125" y="1652494"/>
                <a:ext cx="1081344" cy="1146597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6797" y="1714474"/>
                <a:ext cx="1177034" cy="9902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449914" y="267359"/>
            <a:ext cx="639567" cy="873225"/>
            <a:chOff x="3190907" y="665497"/>
            <a:chExt cx="4477509" cy="6113315"/>
          </a:xfrm>
        </p:grpSpPr>
        <p:sp>
          <p:nvSpPr>
            <p:cNvPr id="36" name="MH_Other_2"/>
            <p:cNvSpPr/>
            <p:nvPr>
              <p:custDataLst>
                <p:tags r:id="rId1"/>
              </p:custDataLst>
            </p:nvPr>
          </p:nvSpPr>
          <p:spPr>
            <a:xfrm>
              <a:off x="3190907" y="1436234"/>
              <a:ext cx="2852634" cy="285263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2528905">
              <a:off x="4428056" y="665497"/>
              <a:ext cx="3240360" cy="6113315"/>
            </a:xfrm>
            <a:prstGeom prst="ellipse">
              <a:avLst/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322628" y="423925"/>
            <a:ext cx="6856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盾</a:t>
            </a:r>
            <a:r>
              <a:rPr lang="en-US" altLang="zh-CN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3200" dirty="0" smtClean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方寸之地，功能完备</a:t>
            </a:r>
            <a:endParaRPr lang="zh-CN" altLang="en-US" sz="3200" dirty="0">
              <a:gradFill>
                <a:gsLst>
                  <a:gs pos="0">
                    <a:srgbClr val="002FFC"/>
                  </a:gs>
                  <a:gs pos="100000">
                    <a:srgbClr val="24DBFD"/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4719" y="1199991"/>
            <a:ext cx="7383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能力汇聚， 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集成了通信、 安全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NFC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模块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， 内置于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SIM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卡中。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Freeform 24"/>
          <p:cNvSpPr/>
          <p:nvPr/>
        </p:nvSpPr>
        <p:spPr bwMode="auto">
          <a:xfrm rot="5400000">
            <a:off x="4365558" y="1737487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gradFill flip="none" rotWithShape="1">
            <a:gsLst>
              <a:gs pos="0">
                <a:srgbClr val="FF43AE">
                  <a:shade val="30000"/>
                  <a:satMod val="115000"/>
                </a:srgbClr>
              </a:gs>
              <a:gs pos="50000">
                <a:srgbClr val="FF43AE">
                  <a:shade val="67500"/>
                  <a:satMod val="115000"/>
                </a:srgbClr>
              </a:gs>
              <a:gs pos="100000">
                <a:srgbClr val="FF43AE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Freeform 24"/>
          <p:cNvSpPr/>
          <p:nvPr/>
        </p:nvSpPr>
        <p:spPr bwMode="auto">
          <a:xfrm rot="10800000">
            <a:off x="6129569" y="206843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gradFill flip="none" rotWithShape="1">
            <a:gsLst>
              <a:gs pos="0">
                <a:srgbClr val="FF43AE">
                  <a:shade val="30000"/>
                  <a:satMod val="115000"/>
                </a:srgbClr>
              </a:gs>
              <a:gs pos="50000">
                <a:srgbClr val="FF43AE">
                  <a:shade val="67500"/>
                  <a:satMod val="115000"/>
                </a:srgbClr>
              </a:gs>
              <a:gs pos="100000">
                <a:srgbClr val="FF43AE">
                  <a:shade val="100000"/>
                  <a:satMod val="115000"/>
                </a:srgbClr>
              </a:gs>
            </a:gsLst>
            <a:lin ang="8100000" scaled="1"/>
            <a:tileRect/>
          </a:gra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Freeform 24"/>
          <p:cNvSpPr/>
          <p:nvPr/>
        </p:nvSpPr>
        <p:spPr bwMode="auto">
          <a:xfrm rot="16200000">
            <a:off x="5829013" y="380538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gradFill flip="none" rotWithShape="1">
            <a:gsLst>
              <a:gs pos="0">
                <a:srgbClr val="FF43AE">
                  <a:shade val="30000"/>
                  <a:satMod val="115000"/>
                </a:srgbClr>
              </a:gs>
              <a:gs pos="50000">
                <a:srgbClr val="FF43AE">
                  <a:shade val="67500"/>
                  <a:satMod val="115000"/>
                </a:srgbClr>
              </a:gs>
              <a:gs pos="100000">
                <a:srgbClr val="FF43AE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Freeform 24"/>
          <p:cNvSpPr/>
          <p:nvPr/>
        </p:nvSpPr>
        <p:spPr bwMode="auto">
          <a:xfrm>
            <a:off x="4084107" y="3461475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gradFill flip="none" rotWithShape="1">
            <a:gsLst>
              <a:gs pos="0">
                <a:srgbClr val="FF43AE">
                  <a:shade val="30000"/>
                  <a:satMod val="115000"/>
                </a:srgbClr>
              </a:gs>
              <a:gs pos="50000">
                <a:srgbClr val="FF43AE">
                  <a:shade val="67500"/>
                  <a:satMod val="115000"/>
                </a:srgbClr>
              </a:gs>
              <a:gs pos="100000">
                <a:srgbClr val="FF43AE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4350932" y="2193711"/>
            <a:ext cx="1091348" cy="707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bg1"/>
                </a:solidFill>
                <a:cs typeface="+mn-ea"/>
                <a:sym typeface="+mn-lt"/>
              </a:rPr>
              <a:t>PKI/CA</a:t>
            </a:r>
            <a:endParaRPr lang="en-US" sz="20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能力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Content Placeholder 2"/>
          <p:cNvSpPr txBox="1"/>
          <p:nvPr/>
        </p:nvSpPr>
        <p:spPr>
          <a:xfrm>
            <a:off x="6180355" y="4608163"/>
            <a:ext cx="1091348" cy="707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智能终端能力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Content Placeholder 2"/>
          <p:cNvSpPr txBox="1"/>
          <p:nvPr/>
        </p:nvSpPr>
        <p:spPr>
          <a:xfrm>
            <a:off x="4053111" y="4300300"/>
            <a:ext cx="1091348" cy="707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卡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芯片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商能力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6497989" y="2402406"/>
            <a:ext cx="1091348" cy="707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运营商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能力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TextBox 60"/>
          <p:cNvSpPr txBox="1"/>
          <p:nvPr/>
        </p:nvSpPr>
        <p:spPr>
          <a:xfrm>
            <a:off x="1309730" y="5680417"/>
            <a:ext cx="10219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基于智能安全芯片：</a:t>
            </a:r>
            <a:r>
              <a:rPr lang="zh-CN" altLang="en-US" sz="16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整合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各方</a:t>
            </a:r>
            <a:r>
              <a:rPr lang="zh-CN" altLang="en-US" sz="16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手机安全安全能力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en-US" sz="16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移动互联网行业应用提供卡硬件级的身份安全服务。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安全的产业链能力：</a:t>
            </a:r>
            <a:r>
              <a:rPr lang="en-US" altLang="zh-CN" sz="16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CA</a:t>
            </a:r>
            <a:r>
              <a:rPr lang="zh-CN" altLang="en-US" sz="16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公司证书能力、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卡商发卡能力、</a:t>
            </a:r>
            <a:r>
              <a:rPr lang="zh-CN" altLang="en-US" sz="16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芯片商的安全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运算能力、手机终端的安全开发能力等。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安全身份认证服务：</a:t>
            </a:r>
            <a:r>
              <a:rPr lang="zh-CN" altLang="en-US" sz="16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身份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认证服务、电子签名服务、加解密服务、加密存储等服务。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îṧ1îḋé"/>
          <p:cNvSpPr/>
          <p:nvPr/>
        </p:nvSpPr>
        <p:spPr>
          <a:xfrm>
            <a:off x="5213073" y="3116767"/>
            <a:ext cx="1147630" cy="1147630"/>
          </a:xfrm>
          <a:prstGeom prst="ellipse">
            <a:avLst/>
          </a:prstGeom>
          <a:solidFill>
            <a:srgbClr val="00B0F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1" name="Content Placeholder 2"/>
          <p:cNvSpPr txBox="1"/>
          <p:nvPr/>
        </p:nvSpPr>
        <p:spPr>
          <a:xfrm>
            <a:off x="5237954" y="3377962"/>
            <a:ext cx="1091348" cy="707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能力</a:t>
            </a:r>
            <a:endParaRPr lang="en-US" altLang="zh-CN" sz="20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汇聚</a:t>
            </a:r>
            <a:endParaRPr lang="en-US" altLang="zh-CN" sz="20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8" grpId="0" animBg="1"/>
      <p:bldP spid="29" grpId="0" animBg="1"/>
      <p:bldP spid="31" grpId="0" animBg="1"/>
      <p:bldP spid="32" grpId="0" animBg="1"/>
      <p:bldP spid="33" grpId="0"/>
      <p:bldP spid="34" grpId="0"/>
      <p:bldP spid="39" grpId="0"/>
      <p:bldP spid="47" grpId="0"/>
      <p:bldP spid="49" grpId="0"/>
      <p:bldP spid="50" grpId="0" animBg="1"/>
      <p:bldP spid="51" grpId="0"/>
    </p:bldLst>
  </p:timing>
</p:sld>
</file>

<file path=ppt/tags/tag1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1.xml><?xml version="1.0" encoding="utf-8"?>
<p:tagLst xmlns:p="http://schemas.openxmlformats.org/presentationml/2006/main">
  <p:tag name="MH" val="20161022203059"/>
  <p:tag name="MH_LIBRARY" val="GRAPHIC"/>
  <p:tag name="MH_TYPE" val="Other"/>
  <p:tag name="MH_ORDER" val="9"/>
</p:tagLst>
</file>

<file path=ppt/tags/tag12.xml><?xml version="1.0" encoding="utf-8"?>
<p:tagLst xmlns:p="http://schemas.openxmlformats.org/presentationml/2006/main">
  <p:tag name="MH" val="20161022203059"/>
  <p:tag name="MH_LIBRARY" val="GRAPHIC"/>
  <p:tag name="MH_TYPE" val="SubTitle"/>
  <p:tag name="MH_ORDER" val="1"/>
</p:tagLst>
</file>

<file path=ppt/tags/tag1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4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15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16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1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p="http://schemas.openxmlformats.org/presentationml/2006/main">
  <p:tag name="MH" val="20161022203059"/>
  <p:tag name="MH_LIBRARY" val="GRAPHIC"/>
  <p:tag name="MH_TYPE" val="Other"/>
  <p:tag name="MH_ORDER" val="9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p="http://schemas.openxmlformats.org/presentationml/2006/main">
  <p:tag name="MH" val="20161022203059"/>
  <p:tag name="MH_LIBRARY" val="GRAPHIC"/>
  <p:tag name="MH_TYPE" val="SubTitle"/>
  <p:tag name="MH_ORDER" val="1"/>
</p:tagLst>
</file>

<file path=ppt/tags/tag21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2.xml><?xml version="1.0" encoding="utf-8"?>
<p:tagLst xmlns:p="http://schemas.openxmlformats.org/presentationml/2006/main">
  <p:tag name="MH" val="20161022203059"/>
  <p:tag name="MH_LIBRARY" val="GRAPHIC"/>
  <p:tag name="MH_TYPE" val="Other"/>
  <p:tag name="MH_ORDER" val="1"/>
</p:tagLst>
</file>

<file path=ppt/tags/tag23.xml><?xml version="1.0" encoding="utf-8"?>
<p:tagLst xmlns:p="http://schemas.openxmlformats.org/presentationml/2006/main">
  <p:tag name="MH" val="20161022203059"/>
  <p:tag name="MH_LIBRARY" val="GRAPHIC"/>
  <p:tag name="MH_TYPE" val="Other"/>
  <p:tag name="MH_ORDER" val="9"/>
</p:tagLst>
</file>

<file path=ppt/tags/tag24.xml><?xml version="1.0" encoding="utf-8"?>
<p:tagLst xmlns:p="http://schemas.openxmlformats.org/presentationml/2006/main">
  <p:tag name="MH" val="20161022203059"/>
  <p:tag name="MH_LIBRARY" val="GRAPHIC"/>
  <p:tag name="MH_TYPE" val="SubTitle"/>
  <p:tag name="MH_ORDER" val="1"/>
</p:tagLst>
</file>

<file path=ppt/tags/tag2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6.xml><?xml version="1.0" encoding="utf-8"?>
<p:tagLst xmlns:p="http://schemas.openxmlformats.org/presentationml/2006/main">
  <p:tag name="MH" val="20161022203059"/>
  <p:tag name="MH_LIBRARY" val="GRAPHIC"/>
  <p:tag name="MH_TYPE" val="Other"/>
  <p:tag name="MH_ORDER" val="9"/>
</p:tagLst>
</file>

<file path=ppt/tags/tag27.xml><?xml version="1.0" encoding="utf-8"?>
<p:tagLst xmlns:p="http://schemas.openxmlformats.org/presentationml/2006/main">
  <p:tag name="MH" val="20161022203059"/>
  <p:tag name="MH_LIBRARY" val="GRAPHIC"/>
  <p:tag name="MH_TYPE" val="SubTitle"/>
  <p:tag name="MH_ORDER" val="1"/>
</p:tagLst>
</file>

<file path=ppt/tags/tag2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9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0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31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32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33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34.xml><?xml version="1.0" encoding="utf-8"?>
<p:tagLst xmlns:p="http://schemas.openxmlformats.org/presentationml/2006/main">
  <p:tag name="ISLIDE.VECTOR" val="f7e50914-b646-4539-931b-c0d5912f4b44"/>
</p:tagLst>
</file>

<file path=ppt/tags/tag35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36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8.xml><?xml version="1.0" encoding="utf-8"?>
<p:tagLst xmlns:p="http://schemas.openxmlformats.org/presentationml/2006/main">
  <p:tag name="MH" val="20161022203059"/>
  <p:tag name="MH_LIBRARY" val="GRAPHIC"/>
  <p:tag name="MH_TYPE" val="Other"/>
  <p:tag name="MH_ORDER" val="9"/>
</p:tagLst>
</file>

<file path=ppt/tags/tag39.xml><?xml version="1.0" encoding="utf-8"?>
<p:tagLst xmlns:p="http://schemas.openxmlformats.org/presentationml/2006/main">
  <p:tag name="MH" val="20161022203059"/>
  <p:tag name="MH_LIBRARY" val="GRAPHIC"/>
  <p:tag name="MH_TYPE" val="SubTitle"/>
  <p:tag name="MH_ORDER" val="1"/>
</p:tagLst>
</file>

<file path=ppt/tags/tag4.xml><?xml version="1.0" encoding="utf-8"?>
<p:tagLst xmlns:p="http://schemas.openxmlformats.org/presentationml/2006/main">
  <p:tag name="MH" val="20161022203059"/>
  <p:tag name="MH_LIBRARY" val="GRAPHIC"/>
  <p:tag name="MH_TYPE" val="Other"/>
  <p:tag name="MH_ORDER" val="9"/>
</p:tagLst>
</file>

<file path=ppt/tags/tag4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1.xml><?xml version="1.0" encoding="utf-8"?>
<p:tagLst xmlns:p="http://schemas.openxmlformats.org/presentationml/2006/main">
  <p:tag name="MH" val="20161022203059"/>
  <p:tag name="MH_LIBRARY" val="GRAPHIC"/>
  <p:tag name="MH_TYPE" val="Other"/>
  <p:tag name="MH_ORDER" val="1"/>
</p:tagLst>
</file>

<file path=ppt/tags/tag42.xml><?xml version="1.0" encoding="utf-8"?>
<p:tagLst xmlns:p="http://schemas.openxmlformats.org/presentationml/2006/main">
  <p:tag name="MH" val="20161022203059"/>
  <p:tag name="MH_LIBRARY" val="GRAPHIC"/>
  <p:tag name="MH_TYPE" val="Other"/>
  <p:tag name="MH_ORDER" val="9"/>
</p:tagLst>
</file>

<file path=ppt/tags/tag43.xml><?xml version="1.0" encoding="utf-8"?>
<p:tagLst xmlns:p="http://schemas.openxmlformats.org/presentationml/2006/main">
  <p:tag name="MH" val="20161022203059"/>
  <p:tag name="MH_LIBRARY" val="GRAPHIC"/>
  <p:tag name="MH_TYPE" val="SubTitle"/>
  <p:tag name="MH_ORDER" val="1"/>
</p:tagLst>
</file>

<file path=ppt/tags/tag4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5.xml><?xml version="1.0" encoding="utf-8"?>
<p:tagLst xmlns:p="http://schemas.openxmlformats.org/presentationml/2006/main">
  <p:tag name="MH" val="20161022203059"/>
  <p:tag name="MH_LIBRARY" val="GRAPHIC"/>
  <p:tag name="MH_TYPE" val="Other"/>
  <p:tag name="MH_ORDER" val="9"/>
</p:tagLst>
</file>

<file path=ppt/tags/tag46.xml><?xml version="1.0" encoding="utf-8"?>
<p:tagLst xmlns:p="http://schemas.openxmlformats.org/presentationml/2006/main">
  <p:tag name="MH" val="20161022203059"/>
  <p:tag name="MH_LIBRARY" val="GRAPHIC"/>
  <p:tag name="MH_TYPE" val="SubTitle"/>
  <p:tag name="MH_ORDER" val="1"/>
</p:tagLst>
</file>

<file path=ppt/tags/tag4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8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49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5.xml><?xml version="1.0" encoding="utf-8"?>
<p:tagLst xmlns:p="http://schemas.openxmlformats.org/presentationml/2006/main">
  <p:tag name="MH" val="20161022203059"/>
  <p:tag name="MH_LIBRARY" val="GRAPHIC"/>
  <p:tag name="MH_TYPE" val="SubTitle"/>
  <p:tag name="MH_ORDER" val="1"/>
</p:tagLst>
</file>

<file path=ppt/tags/tag50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51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52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53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54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55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56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57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58.xml><?xml version="1.0" encoding="utf-8"?>
<p:tagLst xmlns:p="http://schemas.openxmlformats.org/presentationml/2006/main">
  <p:tag name="ISLIDE.ICON" val="#44508;#95162;#38689;"/>
</p:tagLst>
</file>

<file path=ppt/tags/tag59.xml><?xml version="1.0" encoding="utf-8"?>
<p:tagLst xmlns:p="http://schemas.openxmlformats.org/presentationml/2006/main">
  <p:tag name="ISPRING_ULTRA_SCORM_COURSE_ID" val="B2F5B37D-80F5-40B6-BAF8-D20164DE92D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44pptx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.xml><?xml version="1.0" encoding="utf-8"?>
<p:tagLst xmlns:p="http://schemas.openxmlformats.org/presentationml/2006/main">
  <p:tag name="MH" val="20161022203059"/>
  <p:tag name="MH_LIBRARY" val="GRAPHIC"/>
  <p:tag name="MH_TYPE" val="Other"/>
  <p:tag name="MH_ORDER" val="1"/>
</p:tagLst>
</file>

<file path=ppt/tags/tag8.xml><?xml version="1.0" encoding="utf-8"?>
<p:tagLst xmlns:p="http://schemas.openxmlformats.org/presentationml/2006/main">
  <p:tag name="MH" val="20161022203059"/>
  <p:tag name="MH_LIBRARY" val="GRAPHIC"/>
  <p:tag name="MH_TYPE" val="Other"/>
  <p:tag name="MH_ORDER" val="9"/>
</p:tagLst>
</file>

<file path=ppt/tags/tag9.xml><?xml version="1.0" encoding="utf-8"?>
<p:tagLst xmlns:p="http://schemas.openxmlformats.org/presentationml/2006/main">
  <p:tag name="MH" val="20161022203059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1_自定义设计方案">
  <a:themeElements>
    <a:clrScheme name="自定义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1D3FC"/>
      </a:accent1>
      <a:accent2>
        <a:srgbClr val="B6EEFF"/>
      </a:accent2>
      <a:accent3>
        <a:srgbClr val="41D3FC"/>
      </a:accent3>
      <a:accent4>
        <a:srgbClr val="B6EEFF"/>
      </a:accent4>
      <a:accent5>
        <a:srgbClr val="41D3FC"/>
      </a:accent5>
      <a:accent6>
        <a:srgbClr val="B6EEFF"/>
      </a:accent6>
      <a:hlink>
        <a:srgbClr val="41D3FC"/>
      </a:hlink>
      <a:folHlink>
        <a:srgbClr val="B6EEFF"/>
      </a:folHlink>
    </a:clrScheme>
    <a:fontScheme name="hsf0umek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4057</Words>
  <Application>WPS 演示</Application>
  <PresentationFormat>自定义</PresentationFormat>
  <Paragraphs>563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微软雅黑</vt:lpstr>
      <vt:lpstr>Verdana</vt:lpstr>
      <vt:lpstr>Arial</vt:lpstr>
      <vt:lpstr>Arial Unicode MS</vt:lpstr>
      <vt:lpstr>等线</vt:lpstr>
      <vt:lpstr>STHeiti</vt:lpstr>
      <vt:lpstr>微软雅黑 Light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互联网科技</dc:title>
  <dc:creator/>
  <cp:keywords>www.51pptmoban.com</cp:keywords>
  <cp:lastModifiedBy>xiao石头</cp:lastModifiedBy>
  <cp:revision>2</cp:revision>
  <dcterms:created xsi:type="dcterms:W3CDTF">2016-10-17T14:00:00Z</dcterms:created>
  <dcterms:modified xsi:type="dcterms:W3CDTF">2020-06-20T04:37:49Z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